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57" r:id="rId3"/>
    <p:sldId id="269" r:id="rId4"/>
    <p:sldId id="260" r:id="rId5"/>
    <p:sldId id="261" r:id="rId6"/>
    <p:sldId id="266" r:id="rId7"/>
    <p:sldId id="264" r:id="rId8"/>
    <p:sldId id="274" r:id="rId9"/>
    <p:sldId id="265" r:id="rId10"/>
    <p:sldId id="268" r:id="rId11"/>
    <p:sldId id="273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336" autoAdjust="0"/>
  </p:normalViewPr>
  <p:slideViewPr>
    <p:cSldViewPr>
      <p:cViewPr varScale="1">
        <p:scale>
          <a:sx n="78" d="100"/>
          <a:sy n="78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CE05A-58E4-492C-912C-AFFE310F0ABB}" type="datetimeFigureOut">
              <a:rPr kumimoji="1" lang="ja-JP" altLang="en-US" smtClean="0"/>
              <a:pPr/>
              <a:t>2010/7/21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03BDC-2269-4257-988E-FD394385A7D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03BDC-2269-4257-988E-FD394385A7D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>
            <a:spLocks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chemeClr val="accent3">
                <a:alpha val="30000"/>
              </a:scheme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ja-JP" altLang="en-US" dirty="0"/>
          </a:p>
        </p:txBody>
      </p:sp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357158" y="4143380"/>
            <a:ext cx="6358014" cy="71438"/>
            <a:chOff x="119" y="877"/>
            <a:chExt cx="5239" cy="71"/>
          </a:xfrm>
          <a:gradFill>
            <a:gsLst>
              <a:gs pos="0">
                <a:schemeClr val="accent1">
                  <a:alpha val="40000"/>
                </a:schemeClr>
              </a:gs>
              <a:gs pos="50000">
                <a:schemeClr val="accent1">
                  <a:alpha val="7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</p:grpSpPr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2" name="フリーフォーム 11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23" name="タイトル 22"/>
          <p:cNvSpPr>
            <a:spLocks noGrp="1"/>
          </p:cNvSpPr>
          <p:nvPr>
            <p:ph type="ctrTitle"/>
          </p:nvPr>
        </p:nvSpPr>
        <p:spPr>
          <a:xfrm>
            <a:off x="285720" y="2500306"/>
            <a:ext cx="6429420" cy="1512888"/>
          </a:xfrm>
        </p:spPr>
        <p:txBody>
          <a:bodyPr anchor="b"/>
          <a:lstStyle>
            <a:lvl1pPr fontAlgn="auto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1" name="サブタイトル 20"/>
          <p:cNvSpPr>
            <a:spLocks noGrp="1"/>
          </p:cNvSpPr>
          <p:nvPr>
            <p:ph type="subTitle" idx="1"/>
          </p:nvPr>
        </p:nvSpPr>
        <p:spPr>
          <a:xfrm>
            <a:off x="300030" y="4314828"/>
            <a:ext cx="6400800" cy="118587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9" name="日付プレースホルダ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1FFD-1AF3-4F69-A516-C3F84E913FF0}" type="datetime1">
              <a:rPr kumimoji="1" lang="ja-JP" altLang="en-US" smtClean="0"/>
              <a:pPr/>
              <a:t>2010/7/21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スライド番号プレースホル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49510-EFA9-4345-AE0D-D8F9F0DD8F51}" type="datetime1">
              <a:rPr kumimoji="1" lang="ja-JP" altLang="en-US" smtClean="0"/>
              <a:pPr/>
              <a:t>2010/7/21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29454" y="274639"/>
            <a:ext cx="1757346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400816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C21CD-A45F-4947-9F17-C762419CAD7E}" type="datetime1">
              <a:rPr kumimoji="1" lang="ja-JP" altLang="en-US" smtClean="0"/>
              <a:pPr/>
              <a:t>2010/7/21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05FBC-69C3-4BEE-99C7-D6FF7D9572B3}" type="datetime1">
              <a:rPr kumimoji="1" lang="ja-JP" altLang="en-US" smtClean="0"/>
              <a:pPr/>
              <a:t>2010/7/21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shade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rgbClr val="7A65A3">
                <a:alpha val="30196"/>
              </a:srgb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-5597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4348" y="4714884"/>
            <a:ext cx="7772400" cy="78581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1928802"/>
            <a:ext cx="7772400" cy="2692412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01B98-09E7-4CF0-A462-080D0C8E4649}" type="datetime1">
              <a:rPr kumimoji="1" lang="ja-JP" altLang="en-US" smtClean="0"/>
              <a:pPr/>
              <a:t>2010/7/21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grpSp>
        <p:nvGrpSpPr>
          <p:cNvPr id="7" name="グループ化 6"/>
          <p:cNvGrpSpPr>
            <a:grpSpLocks/>
          </p:cNvGrpSpPr>
          <p:nvPr/>
        </p:nvGrpSpPr>
        <p:grpSpPr bwMode="auto">
          <a:xfrm>
            <a:off x="714348" y="4643446"/>
            <a:ext cx="7786742" cy="71438"/>
            <a:chOff x="119" y="877"/>
            <a:chExt cx="5239" cy="71"/>
          </a:xfrm>
          <a:gradFill>
            <a:gsLst>
              <a:gs pos="40000">
                <a:schemeClr val="accent1">
                  <a:alpha val="70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1"/>
          </a:gradFill>
        </p:grpSpPr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2" name="フリーフォーム 11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404F6-8A6F-4C4C-907D-F1BC90FE9667}" type="datetime1">
              <a:rPr kumimoji="1" lang="ja-JP" altLang="en-US" smtClean="0"/>
              <a:pPr/>
              <a:t>2010/7/21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3D7A-B45E-4714-9006-56192BF7E690}" type="datetime1">
              <a:rPr kumimoji="1" lang="ja-JP" altLang="en-US" smtClean="0"/>
              <a:pPr/>
              <a:t>2010/7/21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686700" cy="78581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75C25-C812-4DEE-A8EF-D34295F91060}" type="datetime1">
              <a:rPr kumimoji="1" lang="ja-JP" altLang="en-US" smtClean="0"/>
              <a:pPr/>
              <a:t>2010/7/21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6271-5B5E-464B-8D3B-41227DFAAA70}" type="datetime1">
              <a:rPr kumimoji="1" lang="ja-JP" altLang="en-US" smtClean="0"/>
              <a:pPr/>
              <a:t>2010/7/21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4D58-82E7-4E8B-BC29-B09E4C22AE18}" type="datetime1">
              <a:rPr kumimoji="1" lang="ja-JP" altLang="en-US" smtClean="0"/>
              <a:pPr/>
              <a:t>2010/7/21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78172" y="4857760"/>
            <a:ext cx="3065464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857356" y="714356"/>
            <a:ext cx="5486400" cy="4114800"/>
          </a:xfrm>
          <a:prstGeom prst="rect">
            <a:avLst/>
          </a:prstGeom>
          <a:noFill/>
          <a:ln w="76200">
            <a:noFill/>
          </a:ln>
          <a:effectLst>
            <a:outerShdw blurRad="190500" algn="ctr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>
            <a:sp3d extrusionH="57150">
              <a:bevelT w="38100" h="38100" prst="angle"/>
            </a:sp3d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086128" y="5429264"/>
            <a:ext cx="3057508" cy="633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A4874-C1AE-44FC-8810-7093FE24280A}" type="datetime1">
              <a:rPr kumimoji="1" lang="ja-JP" altLang="en-US" smtClean="0"/>
              <a:pPr/>
              <a:t>2010/7/21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70000">
                <a:schemeClr val="accent1">
                  <a:alpha val="0"/>
                </a:schemeClr>
              </a:gs>
            </a:gsLst>
            <a:lin ang="16200000" scaled="1"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ja-JP" altLang="en-US"/>
          </a:p>
        </p:txBody>
      </p:sp>
      <p:sp useBgFill="1">
        <p:nvSpPr>
          <p:cNvPr id="9" name="フリーフォーム 8"/>
          <p:cNvSpPr>
            <a:spLocks/>
          </p:cNvSpPr>
          <p:nvPr/>
        </p:nvSpPr>
        <p:spPr bwMode="auto">
          <a:xfrm>
            <a:off x="-32" y="0"/>
            <a:ext cx="9072594" cy="6858000"/>
          </a:xfrm>
          <a:custGeom>
            <a:avLst/>
            <a:gdLst/>
            <a:ahLst/>
            <a:cxnLst>
              <a:cxn ang="0">
                <a:pos x="1450" y="117"/>
              </a:cxn>
              <a:cxn ang="0">
                <a:pos x="1459" y="129"/>
              </a:cxn>
              <a:cxn ang="0">
                <a:pos x="1515" y="382"/>
              </a:cxn>
              <a:cxn ang="0">
                <a:pos x="1584" y="152"/>
              </a:cxn>
              <a:cxn ang="0">
                <a:pos x="1557" y="196"/>
              </a:cxn>
              <a:cxn ang="0">
                <a:pos x="1515" y="79"/>
              </a:cxn>
              <a:cxn ang="0">
                <a:pos x="1455" y="92"/>
              </a:cxn>
              <a:cxn ang="0">
                <a:pos x="13" y="380"/>
              </a:cxn>
              <a:cxn ang="0">
                <a:pos x="11" y="409"/>
              </a:cxn>
              <a:cxn ang="0">
                <a:pos x="31" y="336"/>
              </a:cxn>
              <a:cxn ang="0">
                <a:pos x="48" y="336"/>
              </a:cxn>
              <a:cxn ang="0">
                <a:pos x="38" y="403"/>
              </a:cxn>
              <a:cxn ang="0">
                <a:pos x="44" y="616"/>
              </a:cxn>
              <a:cxn ang="0">
                <a:pos x="29" y="591"/>
              </a:cxn>
              <a:cxn ang="0">
                <a:pos x="0" y="632"/>
              </a:cxn>
              <a:cxn ang="0">
                <a:pos x="1557" y="1083"/>
              </a:cxn>
              <a:cxn ang="0">
                <a:pos x="1551" y="1006"/>
              </a:cxn>
              <a:cxn ang="0">
                <a:pos x="1534" y="946"/>
              </a:cxn>
              <a:cxn ang="0">
                <a:pos x="1530" y="898"/>
              </a:cxn>
              <a:cxn ang="0">
                <a:pos x="1532" y="820"/>
              </a:cxn>
              <a:cxn ang="0">
                <a:pos x="1572" y="708"/>
              </a:cxn>
              <a:cxn ang="0">
                <a:pos x="1580" y="634"/>
              </a:cxn>
              <a:cxn ang="0">
                <a:pos x="1582" y="495"/>
              </a:cxn>
              <a:cxn ang="0">
                <a:pos x="1578" y="555"/>
              </a:cxn>
              <a:cxn ang="0">
                <a:pos x="1546" y="499"/>
              </a:cxn>
              <a:cxn ang="0">
                <a:pos x="1536" y="497"/>
              </a:cxn>
              <a:cxn ang="0">
                <a:pos x="1519" y="417"/>
              </a:cxn>
              <a:cxn ang="0">
                <a:pos x="1522" y="503"/>
              </a:cxn>
              <a:cxn ang="0">
                <a:pos x="1505" y="361"/>
              </a:cxn>
              <a:cxn ang="0">
                <a:pos x="1513" y="346"/>
              </a:cxn>
              <a:cxn ang="0">
                <a:pos x="1530" y="290"/>
              </a:cxn>
              <a:cxn ang="0">
                <a:pos x="1551" y="303"/>
              </a:cxn>
              <a:cxn ang="0">
                <a:pos x="1563" y="286"/>
              </a:cxn>
              <a:cxn ang="0">
                <a:pos x="1595" y="438"/>
              </a:cxn>
              <a:cxn ang="0">
                <a:pos x="1590" y="394"/>
              </a:cxn>
              <a:cxn ang="0">
                <a:pos x="1597" y="299"/>
              </a:cxn>
              <a:cxn ang="0">
                <a:pos x="34" y="647"/>
              </a:cxn>
              <a:cxn ang="0">
                <a:pos x="1459" y="129"/>
              </a:cxn>
              <a:cxn ang="0">
                <a:pos x="1555" y="689"/>
              </a:cxn>
              <a:cxn ang="0">
                <a:pos x="1496" y="918"/>
              </a:cxn>
              <a:cxn ang="0">
                <a:pos x="1425" y="100"/>
              </a:cxn>
              <a:cxn ang="0">
                <a:pos x="1436" y="111"/>
              </a:cxn>
              <a:cxn ang="0">
                <a:pos x="1436" y="96"/>
              </a:cxn>
              <a:cxn ang="0">
                <a:pos x="1459" y="129"/>
              </a:cxn>
              <a:cxn ang="0">
                <a:pos x="1459" y="129"/>
              </a:cxn>
              <a:cxn ang="0">
                <a:pos x="1536" y="954"/>
              </a:cxn>
              <a:cxn ang="0">
                <a:pos x="1536" y="991"/>
              </a:cxn>
              <a:cxn ang="0">
                <a:pos x="1530" y="1025"/>
              </a:cxn>
              <a:cxn ang="0">
                <a:pos x="1505" y="1041"/>
              </a:cxn>
              <a:cxn ang="0">
                <a:pos x="1515" y="925"/>
              </a:cxn>
              <a:cxn ang="0">
                <a:pos x="1490" y="970"/>
              </a:cxn>
              <a:cxn ang="0">
                <a:pos x="1546" y="442"/>
              </a:cxn>
              <a:cxn ang="0">
                <a:pos x="1613" y="943"/>
              </a:cxn>
              <a:cxn ang="0">
                <a:pos x="1413" y="13"/>
              </a:cxn>
              <a:cxn ang="0">
                <a:pos x="1457" y="88"/>
              </a:cxn>
              <a:cxn ang="0">
                <a:pos x="1442" y="73"/>
              </a:cxn>
              <a:cxn ang="0">
                <a:pos x="42" y="459"/>
              </a:cxn>
              <a:cxn ang="0">
                <a:pos x="1570" y="818"/>
              </a:cxn>
              <a:cxn ang="0">
                <a:pos x="1592" y="943"/>
              </a:cxn>
              <a:cxn ang="0">
                <a:pos x="1563" y="791"/>
              </a:cxn>
              <a:cxn ang="0">
                <a:pos x="1459" y="129"/>
              </a:cxn>
              <a:cxn ang="0">
                <a:pos x="1565" y="1137"/>
              </a:cxn>
            </a:cxnLst>
            <a:rect l="0" t="0" r="0" b="0"/>
            <a:pathLst>
              <a:path w="1624" h="1148">
                <a:moveTo>
                  <a:pt x="1459" y="129"/>
                </a:moveTo>
                <a:lnTo>
                  <a:pt x="1457" y="127"/>
                </a:lnTo>
                <a:lnTo>
                  <a:pt x="1457" y="129"/>
                </a:lnTo>
                <a:lnTo>
                  <a:pt x="1459" y="129"/>
                </a:lnTo>
                <a:lnTo>
                  <a:pt x="1448" y="100"/>
                </a:lnTo>
                <a:lnTo>
                  <a:pt x="1446" y="98"/>
                </a:lnTo>
                <a:lnTo>
                  <a:pt x="1448" y="98"/>
                </a:lnTo>
                <a:lnTo>
                  <a:pt x="1446" y="98"/>
                </a:lnTo>
                <a:lnTo>
                  <a:pt x="1448" y="100"/>
                </a:lnTo>
                <a:lnTo>
                  <a:pt x="1459" y="129"/>
                </a:lnTo>
                <a:lnTo>
                  <a:pt x="1438" y="107"/>
                </a:lnTo>
                <a:lnTo>
                  <a:pt x="1436" y="106"/>
                </a:lnTo>
                <a:lnTo>
                  <a:pt x="1436" y="107"/>
                </a:lnTo>
                <a:lnTo>
                  <a:pt x="1438" y="107"/>
                </a:lnTo>
                <a:lnTo>
                  <a:pt x="1440" y="107"/>
                </a:lnTo>
                <a:lnTo>
                  <a:pt x="1438" y="106"/>
                </a:lnTo>
                <a:lnTo>
                  <a:pt x="1438" y="107"/>
                </a:lnTo>
                <a:lnTo>
                  <a:pt x="1459" y="129"/>
                </a:lnTo>
                <a:lnTo>
                  <a:pt x="1451" y="115"/>
                </a:lnTo>
                <a:lnTo>
                  <a:pt x="1450" y="115"/>
                </a:lnTo>
                <a:lnTo>
                  <a:pt x="1450" y="111"/>
                </a:lnTo>
                <a:lnTo>
                  <a:pt x="1448" y="115"/>
                </a:lnTo>
                <a:lnTo>
                  <a:pt x="1444" y="109"/>
                </a:lnTo>
                <a:lnTo>
                  <a:pt x="1446" y="111"/>
                </a:lnTo>
                <a:lnTo>
                  <a:pt x="1444" y="117"/>
                </a:lnTo>
                <a:lnTo>
                  <a:pt x="1446" y="117"/>
                </a:lnTo>
                <a:lnTo>
                  <a:pt x="1446" y="115"/>
                </a:lnTo>
                <a:lnTo>
                  <a:pt x="1448" y="115"/>
                </a:lnTo>
                <a:lnTo>
                  <a:pt x="1448" y="117"/>
                </a:lnTo>
                <a:lnTo>
                  <a:pt x="1450" y="117"/>
                </a:lnTo>
                <a:lnTo>
                  <a:pt x="1450" y="115"/>
                </a:lnTo>
                <a:lnTo>
                  <a:pt x="1450" y="117"/>
                </a:lnTo>
                <a:lnTo>
                  <a:pt x="1451" y="117"/>
                </a:lnTo>
                <a:lnTo>
                  <a:pt x="1451" y="115"/>
                </a:lnTo>
                <a:lnTo>
                  <a:pt x="1459" y="129"/>
                </a:lnTo>
                <a:lnTo>
                  <a:pt x="1547" y="486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459" y="129"/>
                </a:lnTo>
                <a:lnTo>
                  <a:pt x="1534" y="388"/>
                </a:lnTo>
                <a:lnTo>
                  <a:pt x="1530" y="417"/>
                </a:lnTo>
                <a:lnTo>
                  <a:pt x="1530" y="422"/>
                </a:lnTo>
                <a:lnTo>
                  <a:pt x="1532" y="420"/>
                </a:lnTo>
                <a:lnTo>
                  <a:pt x="1534" y="388"/>
                </a:lnTo>
                <a:lnTo>
                  <a:pt x="1459" y="129"/>
                </a:lnTo>
                <a:lnTo>
                  <a:pt x="1536" y="415"/>
                </a:lnTo>
                <a:lnTo>
                  <a:pt x="1536" y="413"/>
                </a:lnTo>
                <a:lnTo>
                  <a:pt x="1536" y="409"/>
                </a:lnTo>
                <a:lnTo>
                  <a:pt x="1536" y="399"/>
                </a:lnTo>
                <a:lnTo>
                  <a:pt x="1536" y="397"/>
                </a:lnTo>
                <a:lnTo>
                  <a:pt x="1532" y="417"/>
                </a:lnTo>
                <a:lnTo>
                  <a:pt x="1532" y="420"/>
                </a:lnTo>
                <a:lnTo>
                  <a:pt x="1534" y="418"/>
                </a:lnTo>
                <a:lnTo>
                  <a:pt x="1534" y="424"/>
                </a:lnTo>
                <a:lnTo>
                  <a:pt x="1536" y="415"/>
                </a:lnTo>
                <a:lnTo>
                  <a:pt x="1459" y="129"/>
                </a:lnTo>
                <a:lnTo>
                  <a:pt x="1536" y="380"/>
                </a:lnTo>
                <a:lnTo>
                  <a:pt x="1534" y="378"/>
                </a:lnTo>
                <a:lnTo>
                  <a:pt x="1536" y="382"/>
                </a:lnTo>
                <a:lnTo>
                  <a:pt x="1536" y="390"/>
                </a:lnTo>
                <a:lnTo>
                  <a:pt x="1536" y="394"/>
                </a:lnTo>
                <a:lnTo>
                  <a:pt x="1536" y="380"/>
                </a:lnTo>
                <a:lnTo>
                  <a:pt x="1459" y="129"/>
                </a:lnTo>
                <a:lnTo>
                  <a:pt x="1546" y="401"/>
                </a:lnTo>
                <a:lnTo>
                  <a:pt x="1546" y="394"/>
                </a:lnTo>
                <a:lnTo>
                  <a:pt x="1544" y="388"/>
                </a:lnTo>
                <a:lnTo>
                  <a:pt x="1538" y="380"/>
                </a:lnTo>
                <a:lnTo>
                  <a:pt x="1538" y="386"/>
                </a:lnTo>
                <a:lnTo>
                  <a:pt x="1538" y="390"/>
                </a:lnTo>
                <a:lnTo>
                  <a:pt x="1538" y="388"/>
                </a:lnTo>
                <a:lnTo>
                  <a:pt x="1538" y="382"/>
                </a:lnTo>
                <a:lnTo>
                  <a:pt x="1540" y="397"/>
                </a:lnTo>
                <a:lnTo>
                  <a:pt x="1538" y="409"/>
                </a:lnTo>
                <a:lnTo>
                  <a:pt x="1538" y="411"/>
                </a:lnTo>
                <a:lnTo>
                  <a:pt x="1540" y="411"/>
                </a:lnTo>
                <a:lnTo>
                  <a:pt x="1540" y="409"/>
                </a:lnTo>
                <a:lnTo>
                  <a:pt x="1540" y="411"/>
                </a:lnTo>
                <a:lnTo>
                  <a:pt x="1540" y="422"/>
                </a:lnTo>
                <a:lnTo>
                  <a:pt x="1542" y="434"/>
                </a:lnTo>
                <a:lnTo>
                  <a:pt x="1542" y="436"/>
                </a:lnTo>
                <a:lnTo>
                  <a:pt x="1542" y="434"/>
                </a:lnTo>
                <a:lnTo>
                  <a:pt x="1542" y="430"/>
                </a:lnTo>
                <a:lnTo>
                  <a:pt x="1542" y="411"/>
                </a:lnTo>
                <a:lnTo>
                  <a:pt x="1542" y="409"/>
                </a:lnTo>
                <a:lnTo>
                  <a:pt x="1544" y="417"/>
                </a:lnTo>
                <a:lnTo>
                  <a:pt x="1546" y="401"/>
                </a:lnTo>
                <a:lnTo>
                  <a:pt x="1459" y="129"/>
                </a:lnTo>
                <a:lnTo>
                  <a:pt x="1515" y="374"/>
                </a:lnTo>
                <a:lnTo>
                  <a:pt x="1515" y="380"/>
                </a:lnTo>
                <a:lnTo>
                  <a:pt x="1517" y="370"/>
                </a:lnTo>
                <a:lnTo>
                  <a:pt x="1515" y="369"/>
                </a:lnTo>
                <a:lnTo>
                  <a:pt x="1515" y="365"/>
                </a:lnTo>
                <a:lnTo>
                  <a:pt x="1513" y="365"/>
                </a:lnTo>
                <a:lnTo>
                  <a:pt x="1515" y="372"/>
                </a:lnTo>
                <a:lnTo>
                  <a:pt x="1515" y="382"/>
                </a:lnTo>
                <a:lnTo>
                  <a:pt x="1515" y="380"/>
                </a:lnTo>
                <a:lnTo>
                  <a:pt x="1515" y="374"/>
                </a:lnTo>
                <a:lnTo>
                  <a:pt x="1459" y="129"/>
                </a:lnTo>
                <a:lnTo>
                  <a:pt x="1517" y="390"/>
                </a:lnTo>
                <a:lnTo>
                  <a:pt x="1519" y="395"/>
                </a:lnTo>
                <a:lnTo>
                  <a:pt x="1519" y="390"/>
                </a:lnTo>
                <a:lnTo>
                  <a:pt x="1519" y="388"/>
                </a:lnTo>
                <a:lnTo>
                  <a:pt x="1517" y="390"/>
                </a:lnTo>
                <a:lnTo>
                  <a:pt x="1459" y="129"/>
                </a:lnTo>
                <a:lnTo>
                  <a:pt x="1522" y="422"/>
                </a:lnTo>
                <a:lnTo>
                  <a:pt x="1522" y="430"/>
                </a:lnTo>
                <a:lnTo>
                  <a:pt x="1522" y="424"/>
                </a:lnTo>
                <a:lnTo>
                  <a:pt x="1522" y="422"/>
                </a:lnTo>
                <a:lnTo>
                  <a:pt x="1459" y="129"/>
                </a:lnTo>
                <a:lnTo>
                  <a:pt x="1528" y="440"/>
                </a:lnTo>
                <a:lnTo>
                  <a:pt x="1530" y="459"/>
                </a:lnTo>
                <a:lnTo>
                  <a:pt x="1530" y="457"/>
                </a:lnTo>
                <a:lnTo>
                  <a:pt x="1528" y="434"/>
                </a:lnTo>
                <a:lnTo>
                  <a:pt x="1528" y="440"/>
                </a:lnTo>
                <a:lnTo>
                  <a:pt x="1459" y="129"/>
                </a:lnTo>
                <a:lnTo>
                  <a:pt x="1624" y="242"/>
                </a:lnTo>
                <a:lnTo>
                  <a:pt x="1624" y="226"/>
                </a:lnTo>
                <a:lnTo>
                  <a:pt x="1620" y="221"/>
                </a:lnTo>
                <a:lnTo>
                  <a:pt x="1617" y="211"/>
                </a:lnTo>
                <a:lnTo>
                  <a:pt x="1611" y="188"/>
                </a:lnTo>
                <a:lnTo>
                  <a:pt x="1607" y="178"/>
                </a:lnTo>
                <a:lnTo>
                  <a:pt x="1603" y="175"/>
                </a:lnTo>
                <a:lnTo>
                  <a:pt x="1592" y="169"/>
                </a:lnTo>
                <a:lnTo>
                  <a:pt x="1588" y="167"/>
                </a:lnTo>
                <a:lnTo>
                  <a:pt x="1584" y="163"/>
                </a:lnTo>
                <a:lnTo>
                  <a:pt x="1584" y="159"/>
                </a:lnTo>
                <a:lnTo>
                  <a:pt x="1584" y="152"/>
                </a:lnTo>
                <a:lnTo>
                  <a:pt x="1584" y="148"/>
                </a:lnTo>
                <a:lnTo>
                  <a:pt x="1582" y="146"/>
                </a:lnTo>
                <a:lnTo>
                  <a:pt x="1578" y="146"/>
                </a:lnTo>
                <a:lnTo>
                  <a:pt x="1572" y="152"/>
                </a:lnTo>
                <a:lnTo>
                  <a:pt x="1569" y="161"/>
                </a:lnTo>
                <a:lnTo>
                  <a:pt x="1569" y="169"/>
                </a:lnTo>
                <a:lnTo>
                  <a:pt x="1572" y="171"/>
                </a:lnTo>
                <a:lnTo>
                  <a:pt x="1576" y="173"/>
                </a:lnTo>
                <a:lnTo>
                  <a:pt x="1580" y="177"/>
                </a:lnTo>
                <a:lnTo>
                  <a:pt x="1582" y="182"/>
                </a:lnTo>
                <a:lnTo>
                  <a:pt x="1584" y="190"/>
                </a:lnTo>
                <a:lnTo>
                  <a:pt x="1584" y="200"/>
                </a:lnTo>
                <a:lnTo>
                  <a:pt x="1582" y="209"/>
                </a:lnTo>
                <a:lnTo>
                  <a:pt x="1580" y="217"/>
                </a:lnTo>
                <a:lnTo>
                  <a:pt x="1584" y="223"/>
                </a:lnTo>
                <a:lnTo>
                  <a:pt x="1588" y="230"/>
                </a:lnTo>
                <a:lnTo>
                  <a:pt x="1592" y="238"/>
                </a:lnTo>
                <a:lnTo>
                  <a:pt x="1592" y="244"/>
                </a:lnTo>
                <a:lnTo>
                  <a:pt x="1588" y="242"/>
                </a:lnTo>
                <a:lnTo>
                  <a:pt x="1584" y="240"/>
                </a:lnTo>
                <a:lnTo>
                  <a:pt x="1580" y="238"/>
                </a:lnTo>
                <a:lnTo>
                  <a:pt x="1576" y="238"/>
                </a:lnTo>
                <a:lnTo>
                  <a:pt x="1572" y="236"/>
                </a:lnTo>
                <a:lnTo>
                  <a:pt x="1569" y="232"/>
                </a:lnTo>
                <a:lnTo>
                  <a:pt x="1567" y="225"/>
                </a:lnTo>
                <a:lnTo>
                  <a:pt x="1565" y="217"/>
                </a:lnTo>
                <a:lnTo>
                  <a:pt x="1567" y="211"/>
                </a:lnTo>
                <a:lnTo>
                  <a:pt x="1569" y="205"/>
                </a:lnTo>
                <a:lnTo>
                  <a:pt x="1569" y="202"/>
                </a:lnTo>
                <a:lnTo>
                  <a:pt x="1565" y="198"/>
                </a:lnTo>
                <a:lnTo>
                  <a:pt x="1561" y="196"/>
                </a:lnTo>
                <a:lnTo>
                  <a:pt x="1557" y="196"/>
                </a:lnTo>
                <a:lnTo>
                  <a:pt x="1549" y="200"/>
                </a:lnTo>
                <a:lnTo>
                  <a:pt x="1547" y="198"/>
                </a:lnTo>
                <a:lnTo>
                  <a:pt x="1547" y="196"/>
                </a:lnTo>
                <a:lnTo>
                  <a:pt x="1547" y="190"/>
                </a:lnTo>
                <a:lnTo>
                  <a:pt x="1544" y="184"/>
                </a:lnTo>
                <a:lnTo>
                  <a:pt x="1542" y="178"/>
                </a:lnTo>
                <a:lnTo>
                  <a:pt x="1542" y="177"/>
                </a:lnTo>
                <a:lnTo>
                  <a:pt x="1544" y="175"/>
                </a:lnTo>
                <a:lnTo>
                  <a:pt x="1546" y="173"/>
                </a:lnTo>
                <a:lnTo>
                  <a:pt x="1546" y="169"/>
                </a:lnTo>
                <a:lnTo>
                  <a:pt x="1546" y="167"/>
                </a:lnTo>
                <a:lnTo>
                  <a:pt x="1540" y="161"/>
                </a:lnTo>
                <a:lnTo>
                  <a:pt x="1536" y="157"/>
                </a:lnTo>
                <a:lnTo>
                  <a:pt x="1534" y="155"/>
                </a:lnTo>
                <a:lnTo>
                  <a:pt x="1534" y="152"/>
                </a:lnTo>
                <a:lnTo>
                  <a:pt x="1540" y="138"/>
                </a:lnTo>
                <a:lnTo>
                  <a:pt x="1540" y="134"/>
                </a:lnTo>
                <a:lnTo>
                  <a:pt x="1538" y="132"/>
                </a:lnTo>
                <a:lnTo>
                  <a:pt x="1530" y="129"/>
                </a:lnTo>
                <a:lnTo>
                  <a:pt x="1526" y="129"/>
                </a:lnTo>
                <a:lnTo>
                  <a:pt x="1526" y="123"/>
                </a:lnTo>
                <a:lnTo>
                  <a:pt x="1526" y="117"/>
                </a:lnTo>
                <a:lnTo>
                  <a:pt x="1530" y="109"/>
                </a:lnTo>
                <a:lnTo>
                  <a:pt x="1532" y="104"/>
                </a:lnTo>
                <a:lnTo>
                  <a:pt x="1530" y="100"/>
                </a:lnTo>
                <a:lnTo>
                  <a:pt x="1526" y="100"/>
                </a:lnTo>
                <a:lnTo>
                  <a:pt x="1522" y="102"/>
                </a:lnTo>
                <a:lnTo>
                  <a:pt x="1521" y="100"/>
                </a:lnTo>
                <a:lnTo>
                  <a:pt x="1519" y="98"/>
                </a:lnTo>
                <a:lnTo>
                  <a:pt x="1519" y="86"/>
                </a:lnTo>
                <a:lnTo>
                  <a:pt x="1517" y="81"/>
                </a:lnTo>
                <a:lnTo>
                  <a:pt x="1515" y="79"/>
                </a:lnTo>
                <a:lnTo>
                  <a:pt x="1501" y="71"/>
                </a:lnTo>
                <a:lnTo>
                  <a:pt x="1498" y="67"/>
                </a:lnTo>
                <a:lnTo>
                  <a:pt x="1498" y="65"/>
                </a:lnTo>
                <a:lnTo>
                  <a:pt x="1494" y="63"/>
                </a:lnTo>
                <a:lnTo>
                  <a:pt x="1492" y="63"/>
                </a:lnTo>
                <a:lnTo>
                  <a:pt x="1486" y="71"/>
                </a:lnTo>
                <a:lnTo>
                  <a:pt x="1482" y="73"/>
                </a:lnTo>
                <a:lnTo>
                  <a:pt x="1476" y="75"/>
                </a:lnTo>
                <a:lnTo>
                  <a:pt x="1474" y="71"/>
                </a:lnTo>
                <a:lnTo>
                  <a:pt x="1471" y="67"/>
                </a:lnTo>
                <a:lnTo>
                  <a:pt x="1469" y="65"/>
                </a:lnTo>
                <a:lnTo>
                  <a:pt x="1467" y="71"/>
                </a:lnTo>
                <a:lnTo>
                  <a:pt x="1469" y="75"/>
                </a:lnTo>
                <a:lnTo>
                  <a:pt x="1471" y="79"/>
                </a:lnTo>
                <a:lnTo>
                  <a:pt x="1473" y="81"/>
                </a:lnTo>
                <a:lnTo>
                  <a:pt x="1473" y="82"/>
                </a:lnTo>
                <a:lnTo>
                  <a:pt x="1474" y="82"/>
                </a:lnTo>
                <a:lnTo>
                  <a:pt x="1474" y="84"/>
                </a:lnTo>
                <a:lnTo>
                  <a:pt x="1474" y="90"/>
                </a:lnTo>
                <a:lnTo>
                  <a:pt x="1474" y="92"/>
                </a:lnTo>
                <a:lnTo>
                  <a:pt x="1476" y="96"/>
                </a:lnTo>
                <a:lnTo>
                  <a:pt x="1476" y="98"/>
                </a:lnTo>
                <a:lnTo>
                  <a:pt x="1482" y="106"/>
                </a:lnTo>
                <a:lnTo>
                  <a:pt x="1488" y="117"/>
                </a:lnTo>
                <a:lnTo>
                  <a:pt x="1490" y="123"/>
                </a:lnTo>
                <a:lnTo>
                  <a:pt x="1490" y="125"/>
                </a:lnTo>
                <a:lnTo>
                  <a:pt x="1488" y="130"/>
                </a:lnTo>
                <a:lnTo>
                  <a:pt x="1478" y="119"/>
                </a:lnTo>
                <a:lnTo>
                  <a:pt x="1473" y="109"/>
                </a:lnTo>
                <a:lnTo>
                  <a:pt x="1465" y="106"/>
                </a:lnTo>
                <a:lnTo>
                  <a:pt x="1461" y="100"/>
                </a:lnTo>
                <a:lnTo>
                  <a:pt x="1455" y="92"/>
                </a:lnTo>
                <a:lnTo>
                  <a:pt x="1446" y="77"/>
                </a:lnTo>
                <a:lnTo>
                  <a:pt x="1450" y="88"/>
                </a:lnTo>
                <a:lnTo>
                  <a:pt x="1451" y="92"/>
                </a:lnTo>
                <a:lnTo>
                  <a:pt x="1428" y="67"/>
                </a:lnTo>
                <a:lnTo>
                  <a:pt x="1430" y="67"/>
                </a:lnTo>
                <a:lnTo>
                  <a:pt x="1430" y="65"/>
                </a:lnTo>
                <a:lnTo>
                  <a:pt x="1430" y="63"/>
                </a:lnTo>
                <a:lnTo>
                  <a:pt x="1428" y="61"/>
                </a:lnTo>
                <a:lnTo>
                  <a:pt x="1428" y="63"/>
                </a:lnTo>
                <a:lnTo>
                  <a:pt x="1428" y="65"/>
                </a:lnTo>
                <a:lnTo>
                  <a:pt x="1409" y="42"/>
                </a:lnTo>
                <a:lnTo>
                  <a:pt x="1407" y="34"/>
                </a:lnTo>
                <a:lnTo>
                  <a:pt x="1407" y="38"/>
                </a:lnTo>
                <a:lnTo>
                  <a:pt x="1405" y="34"/>
                </a:lnTo>
                <a:lnTo>
                  <a:pt x="1405" y="33"/>
                </a:lnTo>
                <a:lnTo>
                  <a:pt x="1407" y="31"/>
                </a:lnTo>
                <a:lnTo>
                  <a:pt x="1405" y="31"/>
                </a:lnTo>
                <a:lnTo>
                  <a:pt x="1405" y="29"/>
                </a:lnTo>
                <a:lnTo>
                  <a:pt x="1405" y="31"/>
                </a:lnTo>
                <a:lnTo>
                  <a:pt x="1405" y="19"/>
                </a:lnTo>
                <a:lnTo>
                  <a:pt x="1407" y="15"/>
                </a:lnTo>
                <a:lnTo>
                  <a:pt x="1405" y="11"/>
                </a:lnTo>
                <a:lnTo>
                  <a:pt x="1402" y="0"/>
                </a:lnTo>
                <a:lnTo>
                  <a:pt x="0" y="0"/>
                </a:lnTo>
                <a:lnTo>
                  <a:pt x="0" y="328"/>
                </a:lnTo>
                <a:lnTo>
                  <a:pt x="4" y="336"/>
                </a:lnTo>
                <a:lnTo>
                  <a:pt x="6" y="353"/>
                </a:lnTo>
                <a:lnTo>
                  <a:pt x="8" y="357"/>
                </a:lnTo>
                <a:lnTo>
                  <a:pt x="10" y="359"/>
                </a:lnTo>
                <a:lnTo>
                  <a:pt x="15" y="357"/>
                </a:lnTo>
                <a:lnTo>
                  <a:pt x="15" y="372"/>
                </a:lnTo>
                <a:lnTo>
                  <a:pt x="13" y="380"/>
                </a:lnTo>
                <a:lnTo>
                  <a:pt x="10" y="370"/>
                </a:lnTo>
                <a:lnTo>
                  <a:pt x="8" y="372"/>
                </a:lnTo>
                <a:lnTo>
                  <a:pt x="6" y="378"/>
                </a:lnTo>
                <a:lnTo>
                  <a:pt x="6" y="386"/>
                </a:lnTo>
                <a:lnTo>
                  <a:pt x="8" y="392"/>
                </a:lnTo>
                <a:lnTo>
                  <a:pt x="8" y="394"/>
                </a:lnTo>
                <a:lnTo>
                  <a:pt x="6" y="394"/>
                </a:lnTo>
                <a:lnTo>
                  <a:pt x="4" y="394"/>
                </a:lnTo>
                <a:lnTo>
                  <a:pt x="2" y="395"/>
                </a:lnTo>
                <a:lnTo>
                  <a:pt x="0" y="395"/>
                </a:lnTo>
                <a:lnTo>
                  <a:pt x="0" y="397"/>
                </a:lnTo>
                <a:lnTo>
                  <a:pt x="2" y="397"/>
                </a:lnTo>
                <a:lnTo>
                  <a:pt x="0" y="401"/>
                </a:lnTo>
                <a:lnTo>
                  <a:pt x="0" y="417"/>
                </a:lnTo>
                <a:lnTo>
                  <a:pt x="4" y="420"/>
                </a:lnTo>
                <a:lnTo>
                  <a:pt x="8" y="426"/>
                </a:lnTo>
                <a:lnTo>
                  <a:pt x="11" y="434"/>
                </a:lnTo>
                <a:lnTo>
                  <a:pt x="11" y="432"/>
                </a:lnTo>
                <a:lnTo>
                  <a:pt x="13" y="434"/>
                </a:lnTo>
                <a:lnTo>
                  <a:pt x="15" y="440"/>
                </a:lnTo>
                <a:lnTo>
                  <a:pt x="15" y="438"/>
                </a:lnTo>
                <a:lnTo>
                  <a:pt x="15" y="434"/>
                </a:lnTo>
                <a:lnTo>
                  <a:pt x="19" y="436"/>
                </a:lnTo>
                <a:lnTo>
                  <a:pt x="21" y="436"/>
                </a:lnTo>
                <a:lnTo>
                  <a:pt x="21" y="434"/>
                </a:lnTo>
                <a:lnTo>
                  <a:pt x="21" y="430"/>
                </a:lnTo>
                <a:lnTo>
                  <a:pt x="19" y="424"/>
                </a:lnTo>
                <a:lnTo>
                  <a:pt x="15" y="420"/>
                </a:lnTo>
                <a:lnTo>
                  <a:pt x="10" y="417"/>
                </a:lnTo>
                <a:lnTo>
                  <a:pt x="8" y="411"/>
                </a:lnTo>
                <a:lnTo>
                  <a:pt x="10" y="409"/>
                </a:lnTo>
                <a:lnTo>
                  <a:pt x="11" y="409"/>
                </a:lnTo>
                <a:lnTo>
                  <a:pt x="15" y="405"/>
                </a:lnTo>
                <a:lnTo>
                  <a:pt x="11" y="409"/>
                </a:lnTo>
                <a:lnTo>
                  <a:pt x="15" y="401"/>
                </a:lnTo>
                <a:lnTo>
                  <a:pt x="17" y="399"/>
                </a:lnTo>
                <a:lnTo>
                  <a:pt x="17" y="401"/>
                </a:lnTo>
                <a:lnTo>
                  <a:pt x="17" y="399"/>
                </a:lnTo>
                <a:lnTo>
                  <a:pt x="27" y="394"/>
                </a:lnTo>
                <a:lnTo>
                  <a:pt x="27" y="392"/>
                </a:lnTo>
                <a:lnTo>
                  <a:pt x="17" y="397"/>
                </a:lnTo>
                <a:lnTo>
                  <a:pt x="17" y="394"/>
                </a:lnTo>
                <a:lnTo>
                  <a:pt x="17" y="386"/>
                </a:lnTo>
                <a:lnTo>
                  <a:pt x="21" y="374"/>
                </a:lnTo>
                <a:lnTo>
                  <a:pt x="23" y="372"/>
                </a:lnTo>
                <a:lnTo>
                  <a:pt x="23" y="369"/>
                </a:lnTo>
                <a:lnTo>
                  <a:pt x="23" y="370"/>
                </a:lnTo>
                <a:lnTo>
                  <a:pt x="29" y="386"/>
                </a:lnTo>
                <a:lnTo>
                  <a:pt x="29" y="394"/>
                </a:lnTo>
                <a:lnTo>
                  <a:pt x="31" y="394"/>
                </a:lnTo>
                <a:lnTo>
                  <a:pt x="31" y="395"/>
                </a:lnTo>
                <a:lnTo>
                  <a:pt x="31" y="397"/>
                </a:lnTo>
                <a:lnTo>
                  <a:pt x="33" y="401"/>
                </a:lnTo>
                <a:lnTo>
                  <a:pt x="33" y="399"/>
                </a:lnTo>
                <a:lnTo>
                  <a:pt x="29" y="380"/>
                </a:lnTo>
                <a:lnTo>
                  <a:pt x="29" y="382"/>
                </a:lnTo>
                <a:lnTo>
                  <a:pt x="23" y="367"/>
                </a:lnTo>
                <a:lnTo>
                  <a:pt x="23" y="361"/>
                </a:lnTo>
                <a:lnTo>
                  <a:pt x="27" y="367"/>
                </a:lnTo>
                <a:lnTo>
                  <a:pt x="27" y="365"/>
                </a:lnTo>
                <a:lnTo>
                  <a:pt x="29" y="367"/>
                </a:lnTo>
                <a:lnTo>
                  <a:pt x="31" y="367"/>
                </a:lnTo>
                <a:lnTo>
                  <a:pt x="31" y="361"/>
                </a:lnTo>
                <a:lnTo>
                  <a:pt x="31" y="336"/>
                </a:lnTo>
                <a:lnTo>
                  <a:pt x="29" y="326"/>
                </a:lnTo>
                <a:lnTo>
                  <a:pt x="27" y="311"/>
                </a:lnTo>
                <a:lnTo>
                  <a:pt x="23" y="305"/>
                </a:lnTo>
                <a:lnTo>
                  <a:pt x="21" y="303"/>
                </a:lnTo>
                <a:lnTo>
                  <a:pt x="15" y="299"/>
                </a:lnTo>
                <a:lnTo>
                  <a:pt x="15" y="298"/>
                </a:lnTo>
                <a:lnTo>
                  <a:pt x="17" y="296"/>
                </a:lnTo>
                <a:lnTo>
                  <a:pt x="21" y="298"/>
                </a:lnTo>
                <a:lnTo>
                  <a:pt x="27" y="305"/>
                </a:lnTo>
                <a:lnTo>
                  <a:pt x="33" y="322"/>
                </a:lnTo>
                <a:lnTo>
                  <a:pt x="33" y="330"/>
                </a:lnTo>
                <a:lnTo>
                  <a:pt x="33" y="317"/>
                </a:lnTo>
                <a:lnTo>
                  <a:pt x="31" y="313"/>
                </a:lnTo>
                <a:lnTo>
                  <a:pt x="33" y="315"/>
                </a:lnTo>
                <a:lnTo>
                  <a:pt x="33" y="319"/>
                </a:lnTo>
                <a:lnTo>
                  <a:pt x="34" y="319"/>
                </a:lnTo>
                <a:lnTo>
                  <a:pt x="38" y="317"/>
                </a:lnTo>
                <a:lnTo>
                  <a:pt x="40" y="319"/>
                </a:lnTo>
                <a:lnTo>
                  <a:pt x="38" y="334"/>
                </a:lnTo>
                <a:lnTo>
                  <a:pt x="38" y="355"/>
                </a:lnTo>
                <a:lnTo>
                  <a:pt x="40" y="363"/>
                </a:lnTo>
                <a:lnTo>
                  <a:pt x="42" y="367"/>
                </a:lnTo>
                <a:lnTo>
                  <a:pt x="44" y="365"/>
                </a:lnTo>
                <a:lnTo>
                  <a:pt x="46" y="363"/>
                </a:lnTo>
                <a:lnTo>
                  <a:pt x="46" y="361"/>
                </a:lnTo>
                <a:lnTo>
                  <a:pt x="44" y="357"/>
                </a:lnTo>
                <a:lnTo>
                  <a:pt x="42" y="357"/>
                </a:lnTo>
                <a:lnTo>
                  <a:pt x="40" y="355"/>
                </a:lnTo>
                <a:lnTo>
                  <a:pt x="42" y="351"/>
                </a:lnTo>
                <a:lnTo>
                  <a:pt x="44" y="340"/>
                </a:lnTo>
                <a:lnTo>
                  <a:pt x="46" y="338"/>
                </a:lnTo>
                <a:lnTo>
                  <a:pt x="48" y="336"/>
                </a:lnTo>
                <a:lnTo>
                  <a:pt x="50" y="340"/>
                </a:lnTo>
                <a:lnTo>
                  <a:pt x="50" y="351"/>
                </a:lnTo>
                <a:lnTo>
                  <a:pt x="50" y="370"/>
                </a:lnTo>
                <a:lnTo>
                  <a:pt x="52" y="384"/>
                </a:lnTo>
                <a:lnTo>
                  <a:pt x="56" y="394"/>
                </a:lnTo>
                <a:lnTo>
                  <a:pt x="54" y="384"/>
                </a:lnTo>
                <a:lnTo>
                  <a:pt x="52" y="380"/>
                </a:lnTo>
                <a:lnTo>
                  <a:pt x="58" y="388"/>
                </a:lnTo>
                <a:lnTo>
                  <a:pt x="61" y="395"/>
                </a:lnTo>
                <a:lnTo>
                  <a:pt x="63" y="405"/>
                </a:lnTo>
                <a:lnTo>
                  <a:pt x="65" y="426"/>
                </a:lnTo>
                <a:lnTo>
                  <a:pt x="65" y="438"/>
                </a:lnTo>
                <a:lnTo>
                  <a:pt x="65" y="430"/>
                </a:lnTo>
                <a:lnTo>
                  <a:pt x="63" y="417"/>
                </a:lnTo>
                <a:lnTo>
                  <a:pt x="61" y="409"/>
                </a:lnTo>
                <a:lnTo>
                  <a:pt x="54" y="395"/>
                </a:lnTo>
                <a:lnTo>
                  <a:pt x="50" y="376"/>
                </a:lnTo>
                <a:lnTo>
                  <a:pt x="48" y="372"/>
                </a:lnTo>
                <a:lnTo>
                  <a:pt x="48" y="376"/>
                </a:lnTo>
                <a:lnTo>
                  <a:pt x="48" y="388"/>
                </a:lnTo>
                <a:lnTo>
                  <a:pt x="46" y="397"/>
                </a:lnTo>
                <a:lnTo>
                  <a:pt x="44" y="403"/>
                </a:lnTo>
                <a:lnTo>
                  <a:pt x="42" y="395"/>
                </a:lnTo>
                <a:lnTo>
                  <a:pt x="40" y="392"/>
                </a:lnTo>
                <a:lnTo>
                  <a:pt x="36" y="390"/>
                </a:lnTo>
                <a:lnTo>
                  <a:pt x="34" y="390"/>
                </a:lnTo>
                <a:lnTo>
                  <a:pt x="34" y="394"/>
                </a:lnTo>
                <a:lnTo>
                  <a:pt x="36" y="394"/>
                </a:lnTo>
                <a:lnTo>
                  <a:pt x="36" y="399"/>
                </a:lnTo>
                <a:lnTo>
                  <a:pt x="38" y="395"/>
                </a:lnTo>
                <a:lnTo>
                  <a:pt x="38" y="397"/>
                </a:lnTo>
                <a:lnTo>
                  <a:pt x="38" y="403"/>
                </a:lnTo>
                <a:lnTo>
                  <a:pt x="40" y="415"/>
                </a:lnTo>
                <a:lnTo>
                  <a:pt x="38" y="424"/>
                </a:lnTo>
                <a:lnTo>
                  <a:pt x="34" y="403"/>
                </a:lnTo>
                <a:lnTo>
                  <a:pt x="34" y="411"/>
                </a:lnTo>
                <a:lnTo>
                  <a:pt x="38" y="428"/>
                </a:lnTo>
                <a:lnTo>
                  <a:pt x="34" y="455"/>
                </a:lnTo>
                <a:lnTo>
                  <a:pt x="34" y="459"/>
                </a:lnTo>
                <a:lnTo>
                  <a:pt x="34" y="457"/>
                </a:lnTo>
                <a:lnTo>
                  <a:pt x="33" y="451"/>
                </a:lnTo>
                <a:lnTo>
                  <a:pt x="29" y="480"/>
                </a:lnTo>
                <a:lnTo>
                  <a:pt x="31" y="468"/>
                </a:lnTo>
                <a:lnTo>
                  <a:pt x="33" y="465"/>
                </a:lnTo>
                <a:lnTo>
                  <a:pt x="33" y="466"/>
                </a:lnTo>
                <a:lnTo>
                  <a:pt x="34" y="463"/>
                </a:lnTo>
                <a:lnTo>
                  <a:pt x="34" y="488"/>
                </a:lnTo>
                <a:lnTo>
                  <a:pt x="36" y="463"/>
                </a:lnTo>
                <a:lnTo>
                  <a:pt x="36" y="451"/>
                </a:lnTo>
                <a:lnTo>
                  <a:pt x="38" y="449"/>
                </a:lnTo>
                <a:lnTo>
                  <a:pt x="40" y="449"/>
                </a:lnTo>
                <a:lnTo>
                  <a:pt x="42" y="453"/>
                </a:lnTo>
                <a:lnTo>
                  <a:pt x="42" y="457"/>
                </a:lnTo>
                <a:lnTo>
                  <a:pt x="42" y="459"/>
                </a:lnTo>
                <a:lnTo>
                  <a:pt x="46" y="514"/>
                </a:lnTo>
                <a:lnTo>
                  <a:pt x="44" y="549"/>
                </a:lnTo>
                <a:lnTo>
                  <a:pt x="42" y="538"/>
                </a:lnTo>
                <a:lnTo>
                  <a:pt x="42" y="547"/>
                </a:lnTo>
                <a:lnTo>
                  <a:pt x="42" y="553"/>
                </a:lnTo>
                <a:lnTo>
                  <a:pt x="42" y="547"/>
                </a:lnTo>
                <a:lnTo>
                  <a:pt x="38" y="507"/>
                </a:lnTo>
                <a:lnTo>
                  <a:pt x="36" y="478"/>
                </a:lnTo>
                <a:lnTo>
                  <a:pt x="36" y="513"/>
                </a:lnTo>
                <a:lnTo>
                  <a:pt x="44" y="616"/>
                </a:lnTo>
                <a:lnTo>
                  <a:pt x="44" y="637"/>
                </a:lnTo>
                <a:lnTo>
                  <a:pt x="44" y="634"/>
                </a:lnTo>
                <a:lnTo>
                  <a:pt x="40" y="616"/>
                </a:lnTo>
                <a:lnTo>
                  <a:pt x="42" y="628"/>
                </a:lnTo>
                <a:lnTo>
                  <a:pt x="42" y="632"/>
                </a:lnTo>
                <a:lnTo>
                  <a:pt x="40" y="620"/>
                </a:lnTo>
                <a:lnTo>
                  <a:pt x="36" y="597"/>
                </a:lnTo>
                <a:lnTo>
                  <a:pt x="36" y="586"/>
                </a:lnTo>
                <a:lnTo>
                  <a:pt x="36" y="589"/>
                </a:lnTo>
                <a:lnTo>
                  <a:pt x="34" y="576"/>
                </a:lnTo>
                <a:lnTo>
                  <a:pt x="33" y="570"/>
                </a:lnTo>
                <a:lnTo>
                  <a:pt x="34" y="582"/>
                </a:lnTo>
                <a:lnTo>
                  <a:pt x="36" y="599"/>
                </a:lnTo>
                <a:lnTo>
                  <a:pt x="38" y="618"/>
                </a:lnTo>
                <a:lnTo>
                  <a:pt x="42" y="637"/>
                </a:lnTo>
                <a:lnTo>
                  <a:pt x="40" y="637"/>
                </a:lnTo>
                <a:lnTo>
                  <a:pt x="40" y="632"/>
                </a:lnTo>
                <a:lnTo>
                  <a:pt x="40" y="637"/>
                </a:lnTo>
                <a:lnTo>
                  <a:pt x="38" y="635"/>
                </a:lnTo>
                <a:lnTo>
                  <a:pt x="38" y="632"/>
                </a:lnTo>
                <a:lnTo>
                  <a:pt x="36" y="616"/>
                </a:lnTo>
                <a:lnTo>
                  <a:pt x="34" y="599"/>
                </a:lnTo>
                <a:lnTo>
                  <a:pt x="36" y="605"/>
                </a:lnTo>
                <a:lnTo>
                  <a:pt x="36" y="610"/>
                </a:lnTo>
                <a:lnTo>
                  <a:pt x="34" y="605"/>
                </a:lnTo>
                <a:lnTo>
                  <a:pt x="36" y="620"/>
                </a:lnTo>
                <a:lnTo>
                  <a:pt x="38" y="635"/>
                </a:lnTo>
                <a:lnTo>
                  <a:pt x="34" y="634"/>
                </a:lnTo>
                <a:lnTo>
                  <a:pt x="33" y="620"/>
                </a:lnTo>
                <a:lnTo>
                  <a:pt x="29" y="589"/>
                </a:lnTo>
                <a:lnTo>
                  <a:pt x="33" y="624"/>
                </a:lnTo>
                <a:lnTo>
                  <a:pt x="29" y="591"/>
                </a:lnTo>
                <a:lnTo>
                  <a:pt x="31" y="610"/>
                </a:lnTo>
                <a:lnTo>
                  <a:pt x="29" y="605"/>
                </a:lnTo>
                <a:lnTo>
                  <a:pt x="31" y="616"/>
                </a:lnTo>
                <a:lnTo>
                  <a:pt x="33" y="634"/>
                </a:lnTo>
                <a:lnTo>
                  <a:pt x="31" y="634"/>
                </a:lnTo>
                <a:lnTo>
                  <a:pt x="29" y="635"/>
                </a:lnTo>
                <a:lnTo>
                  <a:pt x="29" y="637"/>
                </a:lnTo>
                <a:lnTo>
                  <a:pt x="33" y="643"/>
                </a:lnTo>
                <a:lnTo>
                  <a:pt x="34" y="651"/>
                </a:lnTo>
                <a:lnTo>
                  <a:pt x="33" y="655"/>
                </a:lnTo>
                <a:lnTo>
                  <a:pt x="29" y="655"/>
                </a:lnTo>
                <a:lnTo>
                  <a:pt x="21" y="647"/>
                </a:lnTo>
                <a:lnTo>
                  <a:pt x="15" y="643"/>
                </a:lnTo>
                <a:lnTo>
                  <a:pt x="13" y="645"/>
                </a:lnTo>
                <a:lnTo>
                  <a:pt x="8" y="618"/>
                </a:lnTo>
                <a:lnTo>
                  <a:pt x="10" y="618"/>
                </a:lnTo>
                <a:lnTo>
                  <a:pt x="13" y="614"/>
                </a:lnTo>
                <a:lnTo>
                  <a:pt x="17" y="610"/>
                </a:lnTo>
                <a:lnTo>
                  <a:pt x="13" y="601"/>
                </a:lnTo>
                <a:lnTo>
                  <a:pt x="10" y="607"/>
                </a:lnTo>
                <a:lnTo>
                  <a:pt x="8" y="616"/>
                </a:lnTo>
                <a:lnTo>
                  <a:pt x="0" y="582"/>
                </a:lnTo>
                <a:lnTo>
                  <a:pt x="0" y="584"/>
                </a:lnTo>
                <a:lnTo>
                  <a:pt x="8" y="626"/>
                </a:lnTo>
                <a:lnTo>
                  <a:pt x="10" y="630"/>
                </a:lnTo>
                <a:lnTo>
                  <a:pt x="8" y="632"/>
                </a:lnTo>
                <a:lnTo>
                  <a:pt x="2" y="605"/>
                </a:lnTo>
                <a:lnTo>
                  <a:pt x="6" y="626"/>
                </a:lnTo>
                <a:lnTo>
                  <a:pt x="6" y="637"/>
                </a:lnTo>
                <a:lnTo>
                  <a:pt x="6" y="635"/>
                </a:lnTo>
                <a:lnTo>
                  <a:pt x="4" y="634"/>
                </a:lnTo>
                <a:lnTo>
                  <a:pt x="0" y="632"/>
                </a:lnTo>
                <a:lnTo>
                  <a:pt x="0" y="635"/>
                </a:lnTo>
                <a:lnTo>
                  <a:pt x="4" y="641"/>
                </a:lnTo>
                <a:lnTo>
                  <a:pt x="4" y="643"/>
                </a:lnTo>
                <a:lnTo>
                  <a:pt x="2" y="649"/>
                </a:lnTo>
                <a:lnTo>
                  <a:pt x="0" y="649"/>
                </a:lnTo>
                <a:lnTo>
                  <a:pt x="0" y="653"/>
                </a:lnTo>
                <a:lnTo>
                  <a:pt x="0" y="655"/>
                </a:lnTo>
                <a:lnTo>
                  <a:pt x="0" y="1148"/>
                </a:lnTo>
                <a:lnTo>
                  <a:pt x="1542" y="1148"/>
                </a:lnTo>
                <a:lnTo>
                  <a:pt x="1532" y="1135"/>
                </a:lnTo>
                <a:lnTo>
                  <a:pt x="1530" y="1131"/>
                </a:lnTo>
                <a:lnTo>
                  <a:pt x="1530" y="1123"/>
                </a:lnTo>
                <a:lnTo>
                  <a:pt x="1532" y="1117"/>
                </a:lnTo>
                <a:lnTo>
                  <a:pt x="1536" y="1117"/>
                </a:lnTo>
                <a:lnTo>
                  <a:pt x="1542" y="1121"/>
                </a:lnTo>
                <a:lnTo>
                  <a:pt x="1549" y="1129"/>
                </a:lnTo>
                <a:lnTo>
                  <a:pt x="1553" y="1135"/>
                </a:lnTo>
                <a:lnTo>
                  <a:pt x="1555" y="1138"/>
                </a:lnTo>
                <a:lnTo>
                  <a:pt x="1555" y="1148"/>
                </a:lnTo>
                <a:lnTo>
                  <a:pt x="1570" y="1148"/>
                </a:lnTo>
                <a:lnTo>
                  <a:pt x="1565" y="1138"/>
                </a:lnTo>
                <a:lnTo>
                  <a:pt x="1561" y="1123"/>
                </a:lnTo>
                <a:lnTo>
                  <a:pt x="1563" y="1119"/>
                </a:lnTo>
                <a:lnTo>
                  <a:pt x="1565" y="1115"/>
                </a:lnTo>
                <a:lnTo>
                  <a:pt x="1563" y="1114"/>
                </a:lnTo>
                <a:lnTo>
                  <a:pt x="1561" y="1115"/>
                </a:lnTo>
                <a:lnTo>
                  <a:pt x="1561" y="1112"/>
                </a:lnTo>
                <a:lnTo>
                  <a:pt x="1561" y="1104"/>
                </a:lnTo>
                <a:lnTo>
                  <a:pt x="1565" y="1104"/>
                </a:lnTo>
                <a:lnTo>
                  <a:pt x="1563" y="1098"/>
                </a:lnTo>
                <a:lnTo>
                  <a:pt x="1561" y="1094"/>
                </a:lnTo>
                <a:lnTo>
                  <a:pt x="1557" y="1083"/>
                </a:lnTo>
                <a:lnTo>
                  <a:pt x="1561" y="1079"/>
                </a:lnTo>
                <a:lnTo>
                  <a:pt x="1557" y="1079"/>
                </a:lnTo>
                <a:lnTo>
                  <a:pt x="1557" y="1077"/>
                </a:lnTo>
                <a:lnTo>
                  <a:pt x="1559" y="1077"/>
                </a:lnTo>
                <a:lnTo>
                  <a:pt x="1561" y="1075"/>
                </a:lnTo>
                <a:lnTo>
                  <a:pt x="1561" y="1073"/>
                </a:lnTo>
                <a:lnTo>
                  <a:pt x="1561" y="1075"/>
                </a:lnTo>
                <a:lnTo>
                  <a:pt x="1561" y="1073"/>
                </a:lnTo>
                <a:lnTo>
                  <a:pt x="1559" y="1073"/>
                </a:lnTo>
                <a:lnTo>
                  <a:pt x="1557" y="1073"/>
                </a:lnTo>
                <a:lnTo>
                  <a:pt x="1557" y="1071"/>
                </a:lnTo>
                <a:lnTo>
                  <a:pt x="1555" y="1075"/>
                </a:lnTo>
                <a:lnTo>
                  <a:pt x="1553" y="1077"/>
                </a:lnTo>
                <a:lnTo>
                  <a:pt x="1551" y="1079"/>
                </a:lnTo>
                <a:lnTo>
                  <a:pt x="1553" y="1069"/>
                </a:lnTo>
                <a:lnTo>
                  <a:pt x="1555" y="1066"/>
                </a:lnTo>
                <a:lnTo>
                  <a:pt x="1559" y="1062"/>
                </a:lnTo>
                <a:lnTo>
                  <a:pt x="1557" y="1056"/>
                </a:lnTo>
                <a:lnTo>
                  <a:pt x="1555" y="1048"/>
                </a:lnTo>
                <a:lnTo>
                  <a:pt x="1555" y="1033"/>
                </a:lnTo>
                <a:lnTo>
                  <a:pt x="1553" y="1037"/>
                </a:lnTo>
                <a:lnTo>
                  <a:pt x="1555" y="1031"/>
                </a:lnTo>
                <a:lnTo>
                  <a:pt x="1563" y="1025"/>
                </a:lnTo>
                <a:lnTo>
                  <a:pt x="1565" y="1021"/>
                </a:lnTo>
                <a:lnTo>
                  <a:pt x="1565" y="1019"/>
                </a:lnTo>
                <a:lnTo>
                  <a:pt x="1555" y="1018"/>
                </a:lnTo>
                <a:lnTo>
                  <a:pt x="1557" y="1016"/>
                </a:lnTo>
                <a:lnTo>
                  <a:pt x="1557" y="1014"/>
                </a:lnTo>
                <a:lnTo>
                  <a:pt x="1555" y="1012"/>
                </a:lnTo>
                <a:lnTo>
                  <a:pt x="1553" y="1008"/>
                </a:lnTo>
                <a:lnTo>
                  <a:pt x="1553" y="1004"/>
                </a:lnTo>
                <a:lnTo>
                  <a:pt x="1551" y="1006"/>
                </a:lnTo>
                <a:lnTo>
                  <a:pt x="1551" y="1010"/>
                </a:lnTo>
                <a:lnTo>
                  <a:pt x="1549" y="1016"/>
                </a:lnTo>
                <a:lnTo>
                  <a:pt x="1547" y="1002"/>
                </a:lnTo>
                <a:lnTo>
                  <a:pt x="1555" y="977"/>
                </a:lnTo>
                <a:lnTo>
                  <a:pt x="1559" y="962"/>
                </a:lnTo>
                <a:lnTo>
                  <a:pt x="1582" y="960"/>
                </a:lnTo>
                <a:lnTo>
                  <a:pt x="1624" y="956"/>
                </a:lnTo>
                <a:lnTo>
                  <a:pt x="1624" y="954"/>
                </a:lnTo>
                <a:lnTo>
                  <a:pt x="1622" y="954"/>
                </a:lnTo>
                <a:lnTo>
                  <a:pt x="1617" y="954"/>
                </a:lnTo>
                <a:lnTo>
                  <a:pt x="1609" y="956"/>
                </a:lnTo>
                <a:lnTo>
                  <a:pt x="1594" y="958"/>
                </a:lnTo>
                <a:lnTo>
                  <a:pt x="1592" y="958"/>
                </a:lnTo>
                <a:lnTo>
                  <a:pt x="1590" y="956"/>
                </a:lnTo>
                <a:lnTo>
                  <a:pt x="1588" y="956"/>
                </a:lnTo>
                <a:lnTo>
                  <a:pt x="1574" y="958"/>
                </a:lnTo>
                <a:lnTo>
                  <a:pt x="1563" y="960"/>
                </a:lnTo>
                <a:lnTo>
                  <a:pt x="1559" y="958"/>
                </a:lnTo>
                <a:lnTo>
                  <a:pt x="1561" y="935"/>
                </a:lnTo>
                <a:lnTo>
                  <a:pt x="1561" y="925"/>
                </a:lnTo>
                <a:lnTo>
                  <a:pt x="1563" y="916"/>
                </a:lnTo>
                <a:lnTo>
                  <a:pt x="1565" y="904"/>
                </a:lnTo>
                <a:lnTo>
                  <a:pt x="1561" y="898"/>
                </a:lnTo>
                <a:lnTo>
                  <a:pt x="1561" y="900"/>
                </a:lnTo>
                <a:lnTo>
                  <a:pt x="1559" y="906"/>
                </a:lnTo>
                <a:lnTo>
                  <a:pt x="1557" y="929"/>
                </a:lnTo>
                <a:lnTo>
                  <a:pt x="1557" y="950"/>
                </a:lnTo>
                <a:lnTo>
                  <a:pt x="1542" y="946"/>
                </a:lnTo>
                <a:lnTo>
                  <a:pt x="1536" y="946"/>
                </a:lnTo>
                <a:lnTo>
                  <a:pt x="1538" y="946"/>
                </a:lnTo>
                <a:lnTo>
                  <a:pt x="1536" y="946"/>
                </a:lnTo>
                <a:lnTo>
                  <a:pt x="1534" y="946"/>
                </a:lnTo>
                <a:lnTo>
                  <a:pt x="1536" y="941"/>
                </a:lnTo>
                <a:lnTo>
                  <a:pt x="1536" y="939"/>
                </a:lnTo>
                <a:lnTo>
                  <a:pt x="1536" y="937"/>
                </a:lnTo>
                <a:lnTo>
                  <a:pt x="1534" y="937"/>
                </a:lnTo>
                <a:lnTo>
                  <a:pt x="1532" y="939"/>
                </a:lnTo>
                <a:lnTo>
                  <a:pt x="1532" y="937"/>
                </a:lnTo>
                <a:lnTo>
                  <a:pt x="1536" y="935"/>
                </a:lnTo>
                <a:lnTo>
                  <a:pt x="1536" y="933"/>
                </a:lnTo>
                <a:lnTo>
                  <a:pt x="1536" y="931"/>
                </a:lnTo>
                <a:lnTo>
                  <a:pt x="1540" y="929"/>
                </a:lnTo>
                <a:lnTo>
                  <a:pt x="1536" y="927"/>
                </a:lnTo>
                <a:lnTo>
                  <a:pt x="1540" y="925"/>
                </a:lnTo>
                <a:lnTo>
                  <a:pt x="1536" y="923"/>
                </a:lnTo>
                <a:lnTo>
                  <a:pt x="1538" y="922"/>
                </a:lnTo>
                <a:lnTo>
                  <a:pt x="1538" y="920"/>
                </a:lnTo>
                <a:lnTo>
                  <a:pt x="1538" y="916"/>
                </a:lnTo>
                <a:lnTo>
                  <a:pt x="1538" y="918"/>
                </a:lnTo>
                <a:lnTo>
                  <a:pt x="1538" y="916"/>
                </a:lnTo>
                <a:lnTo>
                  <a:pt x="1540" y="914"/>
                </a:lnTo>
                <a:lnTo>
                  <a:pt x="1540" y="910"/>
                </a:lnTo>
                <a:lnTo>
                  <a:pt x="1538" y="908"/>
                </a:lnTo>
                <a:lnTo>
                  <a:pt x="1536" y="910"/>
                </a:lnTo>
                <a:lnTo>
                  <a:pt x="1538" y="910"/>
                </a:lnTo>
                <a:lnTo>
                  <a:pt x="1536" y="914"/>
                </a:lnTo>
                <a:lnTo>
                  <a:pt x="1534" y="914"/>
                </a:lnTo>
                <a:lnTo>
                  <a:pt x="1530" y="914"/>
                </a:lnTo>
                <a:lnTo>
                  <a:pt x="1532" y="912"/>
                </a:lnTo>
                <a:lnTo>
                  <a:pt x="1530" y="912"/>
                </a:lnTo>
                <a:lnTo>
                  <a:pt x="1530" y="906"/>
                </a:lnTo>
                <a:lnTo>
                  <a:pt x="1530" y="902"/>
                </a:lnTo>
                <a:lnTo>
                  <a:pt x="1532" y="898"/>
                </a:lnTo>
                <a:lnTo>
                  <a:pt x="1530" y="898"/>
                </a:lnTo>
                <a:lnTo>
                  <a:pt x="1534" y="895"/>
                </a:lnTo>
                <a:lnTo>
                  <a:pt x="1534" y="891"/>
                </a:lnTo>
                <a:lnTo>
                  <a:pt x="1528" y="897"/>
                </a:lnTo>
                <a:lnTo>
                  <a:pt x="1530" y="891"/>
                </a:lnTo>
                <a:lnTo>
                  <a:pt x="1532" y="883"/>
                </a:lnTo>
                <a:lnTo>
                  <a:pt x="1530" y="883"/>
                </a:lnTo>
                <a:lnTo>
                  <a:pt x="1530" y="881"/>
                </a:lnTo>
                <a:lnTo>
                  <a:pt x="1530" y="879"/>
                </a:lnTo>
                <a:lnTo>
                  <a:pt x="1532" y="874"/>
                </a:lnTo>
                <a:lnTo>
                  <a:pt x="1536" y="864"/>
                </a:lnTo>
                <a:lnTo>
                  <a:pt x="1540" y="862"/>
                </a:lnTo>
                <a:lnTo>
                  <a:pt x="1544" y="862"/>
                </a:lnTo>
                <a:lnTo>
                  <a:pt x="1546" y="860"/>
                </a:lnTo>
                <a:lnTo>
                  <a:pt x="1538" y="856"/>
                </a:lnTo>
                <a:lnTo>
                  <a:pt x="1536" y="852"/>
                </a:lnTo>
                <a:lnTo>
                  <a:pt x="1540" y="845"/>
                </a:lnTo>
                <a:lnTo>
                  <a:pt x="1540" y="843"/>
                </a:lnTo>
                <a:lnTo>
                  <a:pt x="1538" y="843"/>
                </a:lnTo>
                <a:lnTo>
                  <a:pt x="1532" y="847"/>
                </a:lnTo>
                <a:lnTo>
                  <a:pt x="1528" y="841"/>
                </a:lnTo>
                <a:lnTo>
                  <a:pt x="1530" y="839"/>
                </a:lnTo>
                <a:lnTo>
                  <a:pt x="1534" y="837"/>
                </a:lnTo>
                <a:lnTo>
                  <a:pt x="1532" y="835"/>
                </a:lnTo>
                <a:lnTo>
                  <a:pt x="1526" y="831"/>
                </a:lnTo>
                <a:lnTo>
                  <a:pt x="1522" y="829"/>
                </a:lnTo>
                <a:lnTo>
                  <a:pt x="1524" y="824"/>
                </a:lnTo>
                <a:lnTo>
                  <a:pt x="1526" y="822"/>
                </a:lnTo>
                <a:lnTo>
                  <a:pt x="1530" y="822"/>
                </a:lnTo>
                <a:lnTo>
                  <a:pt x="1532" y="824"/>
                </a:lnTo>
                <a:lnTo>
                  <a:pt x="1534" y="827"/>
                </a:lnTo>
                <a:lnTo>
                  <a:pt x="1536" y="826"/>
                </a:lnTo>
                <a:lnTo>
                  <a:pt x="1532" y="820"/>
                </a:lnTo>
                <a:lnTo>
                  <a:pt x="1532" y="818"/>
                </a:lnTo>
                <a:lnTo>
                  <a:pt x="1530" y="814"/>
                </a:lnTo>
                <a:lnTo>
                  <a:pt x="1530" y="812"/>
                </a:lnTo>
                <a:lnTo>
                  <a:pt x="1532" y="812"/>
                </a:lnTo>
                <a:lnTo>
                  <a:pt x="1534" y="810"/>
                </a:lnTo>
                <a:lnTo>
                  <a:pt x="1534" y="808"/>
                </a:lnTo>
                <a:lnTo>
                  <a:pt x="1532" y="806"/>
                </a:lnTo>
                <a:lnTo>
                  <a:pt x="1528" y="806"/>
                </a:lnTo>
                <a:lnTo>
                  <a:pt x="1530" y="801"/>
                </a:lnTo>
                <a:lnTo>
                  <a:pt x="1532" y="799"/>
                </a:lnTo>
                <a:lnTo>
                  <a:pt x="1536" y="799"/>
                </a:lnTo>
                <a:lnTo>
                  <a:pt x="1544" y="797"/>
                </a:lnTo>
                <a:lnTo>
                  <a:pt x="1547" y="795"/>
                </a:lnTo>
                <a:lnTo>
                  <a:pt x="1549" y="793"/>
                </a:lnTo>
                <a:lnTo>
                  <a:pt x="1546" y="781"/>
                </a:lnTo>
                <a:lnTo>
                  <a:pt x="1546" y="774"/>
                </a:lnTo>
                <a:lnTo>
                  <a:pt x="1547" y="774"/>
                </a:lnTo>
                <a:lnTo>
                  <a:pt x="1551" y="774"/>
                </a:lnTo>
                <a:lnTo>
                  <a:pt x="1557" y="770"/>
                </a:lnTo>
                <a:lnTo>
                  <a:pt x="1563" y="762"/>
                </a:lnTo>
                <a:lnTo>
                  <a:pt x="1565" y="758"/>
                </a:lnTo>
                <a:lnTo>
                  <a:pt x="1563" y="760"/>
                </a:lnTo>
                <a:lnTo>
                  <a:pt x="1559" y="758"/>
                </a:lnTo>
                <a:lnTo>
                  <a:pt x="1551" y="753"/>
                </a:lnTo>
                <a:lnTo>
                  <a:pt x="1557" y="737"/>
                </a:lnTo>
                <a:lnTo>
                  <a:pt x="1561" y="728"/>
                </a:lnTo>
                <a:lnTo>
                  <a:pt x="1563" y="722"/>
                </a:lnTo>
                <a:lnTo>
                  <a:pt x="1565" y="722"/>
                </a:lnTo>
                <a:lnTo>
                  <a:pt x="1572" y="720"/>
                </a:lnTo>
                <a:lnTo>
                  <a:pt x="1574" y="720"/>
                </a:lnTo>
                <a:lnTo>
                  <a:pt x="1574" y="716"/>
                </a:lnTo>
                <a:lnTo>
                  <a:pt x="1572" y="708"/>
                </a:lnTo>
                <a:lnTo>
                  <a:pt x="1567" y="699"/>
                </a:lnTo>
                <a:lnTo>
                  <a:pt x="1567" y="714"/>
                </a:lnTo>
                <a:lnTo>
                  <a:pt x="1565" y="718"/>
                </a:lnTo>
                <a:lnTo>
                  <a:pt x="1563" y="705"/>
                </a:lnTo>
                <a:lnTo>
                  <a:pt x="1563" y="697"/>
                </a:lnTo>
                <a:lnTo>
                  <a:pt x="1563" y="691"/>
                </a:lnTo>
                <a:lnTo>
                  <a:pt x="1567" y="682"/>
                </a:lnTo>
                <a:lnTo>
                  <a:pt x="1572" y="685"/>
                </a:lnTo>
                <a:lnTo>
                  <a:pt x="1576" y="687"/>
                </a:lnTo>
                <a:lnTo>
                  <a:pt x="1580" y="687"/>
                </a:lnTo>
                <a:lnTo>
                  <a:pt x="1586" y="683"/>
                </a:lnTo>
                <a:lnTo>
                  <a:pt x="1588" y="678"/>
                </a:lnTo>
                <a:lnTo>
                  <a:pt x="1586" y="672"/>
                </a:lnTo>
                <a:lnTo>
                  <a:pt x="1576" y="660"/>
                </a:lnTo>
                <a:lnTo>
                  <a:pt x="1574" y="657"/>
                </a:lnTo>
                <a:lnTo>
                  <a:pt x="1580" y="658"/>
                </a:lnTo>
                <a:lnTo>
                  <a:pt x="1586" y="664"/>
                </a:lnTo>
                <a:lnTo>
                  <a:pt x="1590" y="670"/>
                </a:lnTo>
                <a:lnTo>
                  <a:pt x="1592" y="672"/>
                </a:lnTo>
                <a:lnTo>
                  <a:pt x="1594" y="670"/>
                </a:lnTo>
                <a:lnTo>
                  <a:pt x="1597" y="666"/>
                </a:lnTo>
                <a:lnTo>
                  <a:pt x="1603" y="662"/>
                </a:lnTo>
                <a:lnTo>
                  <a:pt x="1605" y="658"/>
                </a:lnTo>
                <a:lnTo>
                  <a:pt x="1605" y="657"/>
                </a:lnTo>
                <a:lnTo>
                  <a:pt x="1601" y="653"/>
                </a:lnTo>
                <a:lnTo>
                  <a:pt x="1597" y="649"/>
                </a:lnTo>
                <a:lnTo>
                  <a:pt x="1595" y="649"/>
                </a:lnTo>
                <a:lnTo>
                  <a:pt x="1594" y="651"/>
                </a:lnTo>
                <a:lnTo>
                  <a:pt x="1592" y="651"/>
                </a:lnTo>
                <a:lnTo>
                  <a:pt x="1588" y="649"/>
                </a:lnTo>
                <a:lnTo>
                  <a:pt x="1580" y="637"/>
                </a:lnTo>
                <a:lnTo>
                  <a:pt x="1580" y="634"/>
                </a:lnTo>
                <a:lnTo>
                  <a:pt x="1582" y="628"/>
                </a:lnTo>
                <a:lnTo>
                  <a:pt x="1588" y="626"/>
                </a:lnTo>
                <a:lnTo>
                  <a:pt x="1590" y="626"/>
                </a:lnTo>
                <a:lnTo>
                  <a:pt x="1594" y="626"/>
                </a:lnTo>
                <a:lnTo>
                  <a:pt x="1599" y="622"/>
                </a:lnTo>
                <a:lnTo>
                  <a:pt x="1613" y="609"/>
                </a:lnTo>
                <a:lnTo>
                  <a:pt x="1617" y="603"/>
                </a:lnTo>
                <a:lnTo>
                  <a:pt x="1615" y="597"/>
                </a:lnTo>
                <a:lnTo>
                  <a:pt x="1611" y="591"/>
                </a:lnTo>
                <a:lnTo>
                  <a:pt x="1607" y="587"/>
                </a:lnTo>
                <a:lnTo>
                  <a:pt x="1605" y="587"/>
                </a:lnTo>
                <a:lnTo>
                  <a:pt x="1607" y="576"/>
                </a:lnTo>
                <a:lnTo>
                  <a:pt x="1605" y="561"/>
                </a:lnTo>
                <a:lnTo>
                  <a:pt x="1607" y="553"/>
                </a:lnTo>
                <a:lnTo>
                  <a:pt x="1611" y="545"/>
                </a:lnTo>
                <a:lnTo>
                  <a:pt x="1613" y="538"/>
                </a:lnTo>
                <a:lnTo>
                  <a:pt x="1613" y="534"/>
                </a:lnTo>
                <a:lnTo>
                  <a:pt x="1613" y="528"/>
                </a:lnTo>
                <a:lnTo>
                  <a:pt x="1611" y="522"/>
                </a:lnTo>
                <a:lnTo>
                  <a:pt x="1609" y="520"/>
                </a:lnTo>
                <a:lnTo>
                  <a:pt x="1605" y="520"/>
                </a:lnTo>
                <a:lnTo>
                  <a:pt x="1601" y="522"/>
                </a:lnTo>
                <a:lnTo>
                  <a:pt x="1597" y="522"/>
                </a:lnTo>
                <a:lnTo>
                  <a:pt x="1595" y="518"/>
                </a:lnTo>
                <a:lnTo>
                  <a:pt x="1595" y="513"/>
                </a:lnTo>
                <a:lnTo>
                  <a:pt x="1595" y="509"/>
                </a:lnTo>
                <a:lnTo>
                  <a:pt x="1597" y="503"/>
                </a:lnTo>
                <a:lnTo>
                  <a:pt x="1594" y="493"/>
                </a:lnTo>
                <a:lnTo>
                  <a:pt x="1590" y="490"/>
                </a:lnTo>
                <a:lnTo>
                  <a:pt x="1584" y="490"/>
                </a:lnTo>
                <a:lnTo>
                  <a:pt x="1584" y="491"/>
                </a:lnTo>
                <a:lnTo>
                  <a:pt x="1582" y="495"/>
                </a:lnTo>
                <a:lnTo>
                  <a:pt x="1580" y="507"/>
                </a:lnTo>
                <a:lnTo>
                  <a:pt x="1576" y="518"/>
                </a:lnTo>
                <a:lnTo>
                  <a:pt x="1576" y="522"/>
                </a:lnTo>
                <a:lnTo>
                  <a:pt x="1578" y="526"/>
                </a:lnTo>
                <a:lnTo>
                  <a:pt x="1586" y="528"/>
                </a:lnTo>
                <a:lnTo>
                  <a:pt x="1592" y="532"/>
                </a:lnTo>
                <a:lnTo>
                  <a:pt x="1592" y="536"/>
                </a:lnTo>
                <a:lnTo>
                  <a:pt x="1592" y="541"/>
                </a:lnTo>
                <a:lnTo>
                  <a:pt x="1588" y="539"/>
                </a:lnTo>
                <a:lnTo>
                  <a:pt x="1588" y="541"/>
                </a:lnTo>
                <a:lnTo>
                  <a:pt x="1590" y="543"/>
                </a:lnTo>
                <a:lnTo>
                  <a:pt x="1588" y="545"/>
                </a:lnTo>
                <a:lnTo>
                  <a:pt x="1586" y="545"/>
                </a:lnTo>
                <a:lnTo>
                  <a:pt x="1588" y="547"/>
                </a:lnTo>
                <a:lnTo>
                  <a:pt x="1588" y="549"/>
                </a:lnTo>
                <a:lnTo>
                  <a:pt x="1584" y="547"/>
                </a:lnTo>
                <a:lnTo>
                  <a:pt x="1586" y="551"/>
                </a:lnTo>
                <a:lnTo>
                  <a:pt x="1586" y="553"/>
                </a:lnTo>
                <a:lnTo>
                  <a:pt x="1582" y="551"/>
                </a:lnTo>
                <a:lnTo>
                  <a:pt x="1582" y="549"/>
                </a:lnTo>
                <a:lnTo>
                  <a:pt x="1582" y="545"/>
                </a:lnTo>
                <a:lnTo>
                  <a:pt x="1582" y="543"/>
                </a:lnTo>
                <a:lnTo>
                  <a:pt x="1580" y="543"/>
                </a:lnTo>
                <a:lnTo>
                  <a:pt x="1580" y="545"/>
                </a:lnTo>
                <a:lnTo>
                  <a:pt x="1578" y="547"/>
                </a:lnTo>
                <a:lnTo>
                  <a:pt x="1576" y="549"/>
                </a:lnTo>
                <a:lnTo>
                  <a:pt x="1578" y="551"/>
                </a:lnTo>
                <a:lnTo>
                  <a:pt x="1580" y="553"/>
                </a:lnTo>
                <a:lnTo>
                  <a:pt x="1582" y="555"/>
                </a:lnTo>
                <a:lnTo>
                  <a:pt x="1582" y="557"/>
                </a:lnTo>
                <a:lnTo>
                  <a:pt x="1580" y="557"/>
                </a:lnTo>
                <a:lnTo>
                  <a:pt x="1578" y="555"/>
                </a:lnTo>
                <a:lnTo>
                  <a:pt x="1576" y="551"/>
                </a:lnTo>
                <a:lnTo>
                  <a:pt x="1572" y="547"/>
                </a:lnTo>
                <a:lnTo>
                  <a:pt x="1572" y="549"/>
                </a:lnTo>
                <a:lnTo>
                  <a:pt x="1576" y="553"/>
                </a:lnTo>
                <a:lnTo>
                  <a:pt x="1576" y="557"/>
                </a:lnTo>
                <a:lnTo>
                  <a:pt x="1569" y="559"/>
                </a:lnTo>
                <a:lnTo>
                  <a:pt x="1565" y="561"/>
                </a:lnTo>
                <a:lnTo>
                  <a:pt x="1563" y="549"/>
                </a:lnTo>
                <a:lnTo>
                  <a:pt x="1565" y="541"/>
                </a:lnTo>
                <a:lnTo>
                  <a:pt x="1565" y="526"/>
                </a:lnTo>
                <a:lnTo>
                  <a:pt x="1565" y="522"/>
                </a:lnTo>
                <a:lnTo>
                  <a:pt x="1563" y="522"/>
                </a:lnTo>
                <a:lnTo>
                  <a:pt x="1561" y="530"/>
                </a:lnTo>
                <a:lnTo>
                  <a:pt x="1561" y="536"/>
                </a:lnTo>
                <a:lnTo>
                  <a:pt x="1561" y="547"/>
                </a:lnTo>
                <a:lnTo>
                  <a:pt x="1561" y="555"/>
                </a:lnTo>
                <a:lnTo>
                  <a:pt x="1561" y="557"/>
                </a:lnTo>
                <a:lnTo>
                  <a:pt x="1559" y="557"/>
                </a:lnTo>
                <a:lnTo>
                  <a:pt x="1557" y="549"/>
                </a:lnTo>
                <a:lnTo>
                  <a:pt x="1557" y="545"/>
                </a:lnTo>
                <a:lnTo>
                  <a:pt x="1557" y="547"/>
                </a:lnTo>
                <a:lnTo>
                  <a:pt x="1555" y="553"/>
                </a:lnTo>
                <a:lnTo>
                  <a:pt x="1559" y="559"/>
                </a:lnTo>
                <a:lnTo>
                  <a:pt x="1561" y="572"/>
                </a:lnTo>
                <a:lnTo>
                  <a:pt x="1555" y="553"/>
                </a:lnTo>
                <a:lnTo>
                  <a:pt x="1551" y="534"/>
                </a:lnTo>
                <a:lnTo>
                  <a:pt x="1549" y="520"/>
                </a:lnTo>
                <a:lnTo>
                  <a:pt x="1547" y="511"/>
                </a:lnTo>
                <a:lnTo>
                  <a:pt x="1547" y="499"/>
                </a:lnTo>
                <a:lnTo>
                  <a:pt x="1546" y="488"/>
                </a:lnTo>
                <a:lnTo>
                  <a:pt x="1546" y="503"/>
                </a:lnTo>
                <a:lnTo>
                  <a:pt x="1546" y="499"/>
                </a:lnTo>
                <a:lnTo>
                  <a:pt x="1546" y="484"/>
                </a:lnTo>
                <a:lnTo>
                  <a:pt x="1546" y="486"/>
                </a:lnTo>
                <a:lnTo>
                  <a:pt x="1544" y="484"/>
                </a:lnTo>
                <a:lnTo>
                  <a:pt x="1544" y="478"/>
                </a:lnTo>
                <a:lnTo>
                  <a:pt x="1544" y="482"/>
                </a:lnTo>
                <a:lnTo>
                  <a:pt x="1542" y="461"/>
                </a:lnTo>
                <a:lnTo>
                  <a:pt x="1542" y="459"/>
                </a:lnTo>
                <a:lnTo>
                  <a:pt x="1540" y="461"/>
                </a:lnTo>
                <a:lnTo>
                  <a:pt x="1540" y="463"/>
                </a:lnTo>
                <a:lnTo>
                  <a:pt x="1540" y="468"/>
                </a:lnTo>
                <a:lnTo>
                  <a:pt x="1540" y="461"/>
                </a:lnTo>
                <a:lnTo>
                  <a:pt x="1540" y="453"/>
                </a:lnTo>
                <a:lnTo>
                  <a:pt x="1538" y="442"/>
                </a:lnTo>
                <a:lnTo>
                  <a:pt x="1538" y="438"/>
                </a:lnTo>
                <a:lnTo>
                  <a:pt x="1536" y="434"/>
                </a:lnTo>
                <a:lnTo>
                  <a:pt x="1536" y="438"/>
                </a:lnTo>
                <a:lnTo>
                  <a:pt x="1534" y="453"/>
                </a:lnTo>
                <a:lnTo>
                  <a:pt x="1534" y="466"/>
                </a:lnTo>
                <a:lnTo>
                  <a:pt x="1534" y="482"/>
                </a:lnTo>
                <a:lnTo>
                  <a:pt x="1534" y="486"/>
                </a:lnTo>
                <a:lnTo>
                  <a:pt x="1536" y="472"/>
                </a:lnTo>
                <a:lnTo>
                  <a:pt x="1538" y="465"/>
                </a:lnTo>
                <a:lnTo>
                  <a:pt x="1538" y="472"/>
                </a:lnTo>
                <a:lnTo>
                  <a:pt x="1538" y="480"/>
                </a:lnTo>
                <a:lnTo>
                  <a:pt x="1540" y="476"/>
                </a:lnTo>
                <a:lnTo>
                  <a:pt x="1540" y="478"/>
                </a:lnTo>
                <a:lnTo>
                  <a:pt x="1540" y="486"/>
                </a:lnTo>
                <a:lnTo>
                  <a:pt x="1538" y="490"/>
                </a:lnTo>
                <a:lnTo>
                  <a:pt x="1538" y="480"/>
                </a:lnTo>
                <a:lnTo>
                  <a:pt x="1538" y="476"/>
                </a:lnTo>
                <a:lnTo>
                  <a:pt x="1538" y="480"/>
                </a:lnTo>
                <a:lnTo>
                  <a:pt x="1536" y="497"/>
                </a:lnTo>
                <a:lnTo>
                  <a:pt x="1536" y="507"/>
                </a:lnTo>
                <a:lnTo>
                  <a:pt x="1540" y="511"/>
                </a:lnTo>
                <a:lnTo>
                  <a:pt x="1542" y="513"/>
                </a:lnTo>
                <a:lnTo>
                  <a:pt x="1546" y="513"/>
                </a:lnTo>
                <a:lnTo>
                  <a:pt x="1546" y="522"/>
                </a:lnTo>
                <a:lnTo>
                  <a:pt x="1544" y="530"/>
                </a:lnTo>
                <a:lnTo>
                  <a:pt x="1538" y="514"/>
                </a:lnTo>
                <a:lnTo>
                  <a:pt x="1542" y="557"/>
                </a:lnTo>
                <a:lnTo>
                  <a:pt x="1546" y="618"/>
                </a:lnTo>
                <a:lnTo>
                  <a:pt x="1546" y="639"/>
                </a:lnTo>
                <a:lnTo>
                  <a:pt x="1540" y="566"/>
                </a:lnTo>
                <a:lnTo>
                  <a:pt x="1536" y="511"/>
                </a:lnTo>
                <a:lnTo>
                  <a:pt x="1534" y="507"/>
                </a:lnTo>
                <a:lnTo>
                  <a:pt x="1530" y="497"/>
                </a:lnTo>
                <a:lnTo>
                  <a:pt x="1528" y="482"/>
                </a:lnTo>
                <a:lnTo>
                  <a:pt x="1528" y="468"/>
                </a:lnTo>
                <a:lnTo>
                  <a:pt x="1530" y="463"/>
                </a:lnTo>
                <a:lnTo>
                  <a:pt x="1528" y="447"/>
                </a:lnTo>
                <a:lnTo>
                  <a:pt x="1526" y="451"/>
                </a:lnTo>
                <a:lnTo>
                  <a:pt x="1526" y="447"/>
                </a:lnTo>
                <a:lnTo>
                  <a:pt x="1526" y="438"/>
                </a:lnTo>
                <a:lnTo>
                  <a:pt x="1524" y="430"/>
                </a:lnTo>
                <a:lnTo>
                  <a:pt x="1522" y="438"/>
                </a:lnTo>
                <a:lnTo>
                  <a:pt x="1522" y="451"/>
                </a:lnTo>
                <a:lnTo>
                  <a:pt x="1522" y="442"/>
                </a:lnTo>
                <a:lnTo>
                  <a:pt x="1522" y="443"/>
                </a:lnTo>
                <a:lnTo>
                  <a:pt x="1521" y="443"/>
                </a:lnTo>
                <a:lnTo>
                  <a:pt x="1522" y="440"/>
                </a:lnTo>
                <a:lnTo>
                  <a:pt x="1522" y="436"/>
                </a:lnTo>
                <a:lnTo>
                  <a:pt x="1521" y="420"/>
                </a:lnTo>
                <a:lnTo>
                  <a:pt x="1519" y="413"/>
                </a:lnTo>
                <a:lnTo>
                  <a:pt x="1519" y="417"/>
                </a:lnTo>
                <a:lnTo>
                  <a:pt x="1519" y="407"/>
                </a:lnTo>
                <a:lnTo>
                  <a:pt x="1517" y="392"/>
                </a:lnTo>
                <a:lnTo>
                  <a:pt x="1517" y="394"/>
                </a:lnTo>
                <a:lnTo>
                  <a:pt x="1519" y="409"/>
                </a:lnTo>
                <a:lnTo>
                  <a:pt x="1519" y="442"/>
                </a:lnTo>
                <a:lnTo>
                  <a:pt x="1519" y="449"/>
                </a:lnTo>
                <a:lnTo>
                  <a:pt x="1521" y="445"/>
                </a:lnTo>
                <a:lnTo>
                  <a:pt x="1521" y="453"/>
                </a:lnTo>
                <a:lnTo>
                  <a:pt x="1521" y="436"/>
                </a:lnTo>
                <a:lnTo>
                  <a:pt x="1522" y="468"/>
                </a:lnTo>
                <a:lnTo>
                  <a:pt x="1524" y="503"/>
                </a:lnTo>
                <a:lnTo>
                  <a:pt x="1522" y="472"/>
                </a:lnTo>
                <a:lnTo>
                  <a:pt x="1522" y="466"/>
                </a:lnTo>
                <a:lnTo>
                  <a:pt x="1522" y="470"/>
                </a:lnTo>
                <a:lnTo>
                  <a:pt x="1522" y="490"/>
                </a:lnTo>
                <a:lnTo>
                  <a:pt x="1524" y="528"/>
                </a:lnTo>
                <a:lnTo>
                  <a:pt x="1526" y="534"/>
                </a:lnTo>
                <a:lnTo>
                  <a:pt x="1526" y="528"/>
                </a:lnTo>
                <a:lnTo>
                  <a:pt x="1524" y="516"/>
                </a:lnTo>
                <a:lnTo>
                  <a:pt x="1524" y="507"/>
                </a:lnTo>
                <a:lnTo>
                  <a:pt x="1526" y="514"/>
                </a:lnTo>
                <a:lnTo>
                  <a:pt x="1526" y="524"/>
                </a:lnTo>
                <a:lnTo>
                  <a:pt x="1526" y="538"/>
                </a:lnTo>
                <a:lnTo>
                  <a:pt x="1526" y="526"/>
                </a:lnTo>
                <a:lnTo>
                  <a:pt x="1526" y="547"/>
                </a:lnTo>
                <a:lnTo>
                  <a:pt x="1530" y="566"/>
                </a:lnTo>
                <a:lnTo>
                  <a:pt x="1530" y="568"/>
                </a:lnTo>
                <a:lnTo>
                  <a:pt x="1532" y="591"/>
                </a:lnTo>
                <a:lnTo>
                  <a:pt x="1526" y="557"/>
                </a:lnTo>
                <a:lnTo>
                  <a:pt x="1524" y="524"/>
                </a:lnTo>
                <a:lnTo>
                  <a:pt x="1522" y="505"/>
                </a:lnTo>
                <a:lnTo>
                  <a:pt x="1522" y="503"/>
                </a:lnTo>
                <a:lnTo>
                  <a:pt x="1522" y="495"/>
                </a:lnTo>
                <a:lnTo>
                  <a:pt x="1521" y="465"/>
                </a:lnTo>
                <a:lnTo>
                  <a:pt x="1521" y="488"/>
                </a:lnTo>
                <a:lnTo>
                  <a:pt x="1521" y="480"/>
                </a:lnTo>
                <a:lnTo>
                  <a:pt x="1519" y="451"/>
                </a:lnTo>
                <a:lnTo>
                  <a:pt x="1519" y="474"/>
                </a:lnTo>
                <a:lnTo>
                  <a:pt x="1519" y="470"/>
                </a:lnTo>
                <a:lnTo>
                  <a:pt x="1517" y="443"/>
                </a:lnTo>
                <a:lnTo>
                  <a:pt x="1517" y="447"/>
                </a:lnTo>
                <a:lnTo>
                  <a:pt x="1517" y="445"/>
                </a:lnTo>
                <a:lnTo>
                  <a:pt x="1515" y="436"/>
                </a:lnTo>
                <a:lnTo>
                  <a:pt x="1517" y="440"/>
                </a:lnTo>
                <a:lnTo>
                  <a:pt x="1513" y="407"/>
                </a:lnTo>
                <a:lnTo>
                  <a:pt x="1513" y="405"/>
                </a:lnTo>
                <a:lnTo>
                  <a:pt x="1513" y="407"/>
                </a:lnTo>
                <a:lnTo>
                  <a:pt x="1511" y="394"/>
                </a:lnTo>
                <a:lnTo>
                  <a:pt x="1511" y="382"/>
                </a:lnTo>
                <a:lnTo>
                  <a:pt x="1511" y="374"/>
                </a:lnTo>
                <a:lnTo>
                  <a:pt x="1507" y="369"/>
                </a:lnTo>
                <a:lnTo>
                  <a:pt x="1505" y="363"/>
                </a:lnTo>
                <a:lnTo>
                  <a:pt x="1507" y="376"/>
                </a:lnTo>
                <a:lnTo>
                  <a:pt x="1505" y="359"/>
                </a:lnTo>
                <a:lnTo>
                  <a:pt x="1503" y="357"/>
                </a:lnTo>
                <a:lnTo>
                  <a:pt x="1503" y="361"/>
                </a:lnTo>
                <a:lnTo>
                  <a:pt x="1503" y="353"/>
                </a:lnTo>
                <a:lnTo>
                  <a:pt x="1507" y="480"/>
                </a:lnTo>
                <a:lnTo>
                  <a:pt x="1501" y="338"/>
                </a:lnTo>
                <a:lnTo>
                  <a:pt x="1501" y="332"/>
                </a:lnTo>
                <a:lnTo>
                  <a:pt x="1501" y="305"/>
                </a:lnTo>
                <a:lnTo>
                  <a:pt x="1501" y="324"/>
                </a:lnTo>
                <a:lnTo>
                  <a:pt x="1503" y="280"/>
                </a:lnTo>
                <a:lnTo>
                  <a:pt x="1505" y="361"/>
                </a:lnTo>
                <a:lnTo>
                  <a:pt x="1507" y="369"/>
                </a:lnTo>
                <a:lnTo>
                  <a:pt x="1507" y="349"/>
                </a:lnTo>
                <a:lnTo>
                  <a:pt x="1505" y="330"/>
                </a:lnTo>
                <a:lnTo>
                  <a:pt x="1507" y="340"/>
                </a:lnTo>
                <a:lnTo>
                  <a:pt x="1511" y="369"/>
                </a:lnTo>
                <a:lnTo>
                  <a:pt x="1511" y="372"/>
                </a:lnTo>
                <a:lnTo>
                  <a:pt x="1505" y="305"/>
                </a:lnTo>
                <a:lnTo>
                  <a:pt x="1503" y="274"/>
                </a:lnTo>
                <a:lnTo>
                  <a:pt x="1505" y="299"/>
                </a:lnTo>
                <a:lnTo>
                  <a:pt x="1503" y="244"/>
                </a:lnTo>
                <a:lnTo>
                  <a:pt x="1503" y="240"/>
                </a:lnTo>
                <a:lnTo>
                  <a:pt x="1503" y="246"/>
                </a:lnTo>
                <a:lnTo>
                  <a:pt x="1503" y="261"/>
                </a:lnTo>
                <a:lnTo>
                  <a:pt x="1505" y="286"/>
                </a:lnTo>
                <a:lnTo>
                  <a:pt x="1505" y="290"/>
                </a:lnTo>
                <a:lnTo>
                  <a:pt x="1505" y="282"/>
                </a:lnTo>
                <a:lnTo>
                  <a:pt x="1507" y="305"/>
                </a:lnTo>
                <a:lnTo>
                  <a:pt x="1507" y="321"/>
                </a:lnTo>
                <a:lnTo>
                  <a:pt x="1507" y="326"/>
                </a:lnTo>
                <a:lnTo>
                  <a:pt x="1511" y="324"/>
                </a:lnTo>
                <a:lnTo>
                  <a:pt x="1511" y="326"/>
                </a:lnTo>
                <a:lnTo>
                  <a:pt x="1511" y="346"/>
                </a:lnTo>
                <a:lnTo>
                  <a:pt x="1513" y="365"/>
                </a:lnTo>
                <a:lnTo>
                  <a:pt x="1513" y="369"/>
                </a:lnTo>
                <a:lnTo>
                  <a:pt x="1513" y="365"/>
                </a:lnTo>
                <a:lnTo>
                  <a:pt x="1513" y="357"/>
                </a:lnTo>
                <a:lnTo>
                  <a:pt x="1511" y="326"/>
                </a:lnTo>
                <a:lnTo>
                  <a:pt x="1511" y="322"/>
                </a:lnTo>
                <a:lnTo>
                  <a:pt x="1513" y="347"/>
                </a:lnTo>
                <a:lnTo>
                  <a:pt x="1513" y="351"/>
                </a:lnTo>
                <a:lnTo>
                  <a:pt x="1513" y="349"/>
                </a:lnTo>
                <a:lnTo>
                  <a:pt x="1513" y="346"/>
                </a:lnTo>
                <a:lnTo>
                  <a:pt x="1513" y="363"/>
                </a:lnTo>
                <a:lnTo>
                  <a:pt x="1515" y="361"/>
                </a:lnTo>
                <a:lnTo>
                  <a:pt x="1515" y="346"/>
                </a:lnTo>
                <a:lnTo>
                  <a:pt x="1515" y="330"/>
                </a:lnTo>
                <a:lnTo>
                  <a:pt x="1515" y="332"/>
                </a:lnTo>
                <a:lnTo>
                  <a:pt x="1517" y="338"/>
                </a:lnTo>
                <a:lnTo>
                  <a:pt x="1517" y="361"/>
                </a:lnTo>
                <a:lnTo>
                  <a:pt x="1519" y="365"/>
                </a:lnTo>
                <a:lnTo>
                  <a:pt x="1519" y="363"/>
                </a:lnTo>
                <a:lnTo>
                  <a:pt x="1519" y="346"/>
                </a:lnTo>
                <a:lnTo>
                  <a:pt x="1519" y="311"/>
                </a:lnTo>
                <a:lnTo>
                  <a:pt x="1521" y="286"/>
                </a:lnTo>
                <a:lnTo>
                  <a:pt x="1521" y="282"/>
                </a:lnTo>
                <a:lnTo>
                  <a:pt x="1521" y="286"/>
                </a:lnTo>
                <a:lnTo>
                  <a:pt x="1522" y="305"/>
                </a:lnTo>
                <a:lnTo>
                  <a:pt x="1522" y="309"/>
                </a:lnTo>
                <a:lnTo>
                  <a:pt x="1524" y="303"/>
                </a:lnTo>
                <a:lnTo>
                  <a:pt x="1526" y="276"/>
                </a:lnTo>
                <a:lnTo>
                  <a:pt x="1521" y="263"/>
                </a:lnTo>
                <a:lnTo>
                  <a:pt x="1521" y="257"/>
                </a:lnTo>
                <a:lnTo>
                  <a:pt x="1522" y="255"/>
                </a:lnTo>
                <a:lnTo>
                  <a:pt x="1526" y="255"/>
                </a:lnTo>
                <a:lnTo>
                  <a:pt x="1530" y="255"/>
                </a:lnTo>
                <a:lnTo>
                  <a:pt x="1532" y="257"/>
                </a:lnTo>
                <a:lnTo>
                  <a:pt x="1538" y="263"/>
                </a:lnTo>
                <a:lnTo>
                  <a:pt x="1534" y="273"/>
                </a:lnTo>
                <a:lnTo>
                  <a:pt x="1530" y="280"/>
                </a:lnTo>
                <a:lnTo>
                  <a:pt x="1528" y="278"/>
                </a:lnTo>
                <a:lnTo>
                  <a:pt x="1526" y="294"/>
                </a:lnTo>
                <a:lnTo>
                  <a:pt x="1526" y="299"/>
                </a:lnTo>
                <a:lnTo>
                  <a:pt x="1528" y="298"/>
                </a:lnTo>
                <a:lnTo>
                  <a:pt x="1530" y="290"/>
                </a:lnTo>
                <a:lnTo>
                  <a:pt x="1530" y="298"/>
                </a:lnTo>
                <a:lnTo>
                  <a:pt x="1528" y="309"/>
                </a:lnTo>
                <a:lnTo>
                  <a:pt x="1524" y="322"/>
                </a:lnTo>
                <a:lnTo>
                  <a:pt x="1522" y="326"/>
                </a:lnTo>
                <a:lnTo>
                  <a:pt x="1524" y="326"/>
                </a:lnTo>
                <a:lnTo>
                  <a:pt x="1526" y="324"/>
                </a:lnTo>
                <a:lnTo>
                  <a:pt x="1528" y="324"/>
                </a:lnTo>
                <a:lnTo>
                  <a:pt x="1526" y="338"/>
                </a:lnTo>
                <a:lnTo>
                  <a:pt x="1524" y="347"/>
                </a:lnTo>
                <a:lnTo>
                  <a:pt x="1524" y="357"/>
                </a:lnTo>
                <a:lnTo>
                  <a:pt x="1526" y="359"/>
                </a:lnTo>
                <a:lnTo>
                  <a:pt x="1526" y="357"/>
                </a:lnTo>
                <a:lnTo>
                  <a:pt x="1528" y="349"/>
                </a:lnTo>
                <a:lnTo>
                  <a:pt x="1530" y="324"/>
                </a:lnTo>
                <a:lnTo>
                  <a:pt x="1532" y="321"/>
                </a:lnTo>
                <a:lnTo>
                  <a:pt x="1536" y="340"/>
                </a:lnTo>
                <a:lnTo>
                  <a:pt x="1536" y="342"/>
                </a:lnTo>
                <a:lnTo>
                  <a:pt x="1534" y="340"/>
                </a:lnTo>
                <a:lnTo>
                  <a:pt x="1534" y="338"/>
                </a:lnTo>
                <a:lnTo>
                  <a:pt x="1532" y="338"/>
                </a:lnTo>
                <a:lnTo>
                  <a:pt x="1530" y="361"/>
                </a:lnTo>
                <a:lnTo>
                  <a:pt x="1530" y="363"/>
                </a:lnTo>
                <a:lnTo>
                  <a:pt x="1536" y="359"/>
                </a:lnTo>
                <a:lnTo>
                  <a:pt x="1536" y="357"/>
                </a:lnTo>
                <a:lnTo>
                  <a:pt x="1544" y="353"/>
                </a:lnTo>
                <a:lnTo>
                  <a:pt x="1547" y="347"/>
                </a:lnTo>
                <a:lnTo>
                  <a:pt x="1547" y="340"/>
                </a:lnTo>
                <a:lnTo>
                  <a:pt x="1546" y="322"/>
                </a:lnTo>
                <a:lnTo>
                  <a:pt x="1547" y="315"/>
                </a:lnTo>
                <a:lnTo>
                  <a:pt x="1547" y="307"/>
                </a:lnTo>
                <a:lnTo>
                  <a:pt x="1547" y="305"/>
                </a:lnTo>
                <a:lnTo>
                  <a:pt x="1551" y="303"/>
                </a:lnTo>
                <a:lnTo>
                  <a:pt x="1555" y="301"/>
                </a:lnTo>
                <a:lnTo>
                  <a:pt x="1557" y="301"/>
                </a:lnTo>
                <a:lnTo>
                  <a:pt x="1555" y="299"/>
                </a:lnTo>
                <a:lnTo>
                  <a:pt x="1553" y="299"/>
                </a:lnTo>
                <a:lnTo>
                  <a:pt x="1546" y="301"/>
                </a:lnTo>
                <a:lnTo>
                  <a:pt x="1544" y="298"/>
                </a:lnTo>
                <a:lnTo>
                  <a:pt x="1549" y="296"/>
                </a:lnTo>
                <a:lnTo>
                  <a:pt x="1544" y="296"/>
                </a:lnTo>
                <a:lnTo>
                  <a:pt x="1538" y="288"/>
                </a:lnTo>
                <a:lnTo>
                  <a:pt x="1542" y="286"/>
                </a:lnTo>
                <a:lnTo>
                  <a:pt x="1544" y="282"/>
                </a:lnTo>
                <a:lnTo>
                  <a:pt x="1544" y="280"/>
                </a:lnTo>
                <a:lnTo>
                  <a:pt x="1542" y="282"/>
                </a:lnTo>
                <a:lnTo>
                  <a:pt x="1538" y="286"/>
                </a:lnTo>
                <a:lnTo>
                  <a:pt x="1536" y="286"/>
                </a:lnTo>
                <a:lnTo>
                  <a:pt x="1538" y="282"/>
                </a:lnTo>
                <a:lnTo>
                  <a:pt x="1542" y="276"/>
                </a:lnTo>
                <a:lnTo>
                  <a:pt x="1542" y="274"/>
                </a:lnTo>
                <a:lnTo>
                  <a:pt x="1540" y="278"/>
                </a:lnTo>
                <a:lnTo>
                  <a:pt x="1536" y="282"/>
                </a:lnTo>
                <a:lnTo>
                  <a:pt x="1534" y="282"/>
                </a:lnTo>
                <a:lnTo>
                  <a:pt x="1536" y="274"/>
                </a:lnTo>
                <a:lnTo>
                  <a:pt x="1540" y="265"/>
                </a:lnTo>
                <a:lnTo>
                  <a:pt x="1544" y="267"/>
                </a:lnTo>
                <a:lnTo>
                  <a:pt x="1546" y="273"/>
                </a:lnTo>
                <a:lnTo>
                  <a:pt x="1546" y="282"/>
                </a:lnTo>
                <a:lnTo>
                  <a:pt x="1547" y="284"/>
                </a:lnTo>
                <a:lnTo>
                  <a:pt x="1553" y="286"/>
                </a:lnTo>
                <a:lnTo>
                  <a:pt x="1555" y="288"/>
                </a:lnTo>
                <a:lnTo>
                  <a:pt x="1555" y="290"/>
                </a:lnTo>
                <a:lnTo>
                  <a:pt x="1553" y="286"/>
                </a:lnTo>
                <a:lnTo>
                  <a:pt x="1563" y="286"/>
                </a:lnTo>
                <a:lnTo>
                  <a:pt x="1559" y="288"/>
                </a:lnTo>
                <a:lnTo>
                  <a:pt x="1555" y="290"/>
                </a:lnTo>
                <a:lnTo>
                  <a:pt x="1559" y="305"/>
                </a:lnTo>
                <a:lnTo>
                  <a:pt x="1561" y="330"/>
                </a:lnTo>
                <a:lnTo>
                  <a:pt x="1561" y="376"/>
                </a:lnTo>
                <a:lnTo>
                  <a:pt x="1563" y="388"/>
                </a:lnTo>
                <a:lnTo>
                  <a:pt x="1565" y="392"/>
                </a:lnTo>
                <a:lnTo>
                  <a:pt x="1569" y="394"/>
                </a:lnTo>
                <a:lnTo>
                  <a:pt x="1572" y="395"/>
                </a:lnTo>
                <a:lnTo>
                  <a:pt x="1574" y="399"/>
                </a:lnTo>
                <a:lnTo>
                  <a:pt x="1576" y="407"/>
                </a:lnTo>
                <a:lnTo>
                  <a:pt x="1576" y="415"/>
                </a:lnTo>
                <a:lnTo>
                  <a:pt x="1572" y="418"/>
                </a:lnTo>
                <a:lnTo>
                  <a:pt x="1569" y="422"/>
                </a:lnTo>
                <a:lnTo>
                  <a:pt x="1567" y="426"/>
                </a:lnTo>
                <a:lnTo>
                  <a:pt x="1569" y="428"/>
                </a:lnTo>
                <a:lnTo>
                  <a:pt x="1570" y="432"/>
                </a:lnTo>
                <a:lnTo>
                  <a:pt x="1570" y="440"/>
                </a:lnTo>
                <a:lnTo>
                  <a:pt x="1572" y="447"/>
                </a:lnTo>
                <a:lnTo>
                  <a:pt x="1569" y="447"/>
                </a:lnTo>
                <a:lnTo>
                  <a:pt x="1567" y="449"/>
                </a:lnTo>
                <a:lnTo>
                  <a:pt x="1569" y="455"/>
                </a:lnTo>
                <a:lnTo>
                  <a:pt x="1570" y="459"/>
                </a:lnTo>
                <a:lnTo>
                  <a:pt x="1572" y="461"/>
                </a:lnTo>
                <a:lnTo>
                  <a:pt x="1578" y="461"/>
                </a:lnTo>
                <a:lnTo>
                  <a:pt x="1584" y="457"/>
                </a:lnTo>
                <a:lnTo>
                  <a:pt x="1586" y="453"/>
                </a:lnTo>
                <a:lnTo>
                  <a:pt x="1584" y="443"/>
                </a:lnTo>
                <a:lnTo>
                  <a:pt x="1582" y="440"/>
                </a:lnTo>
                <a:lnTo>
                  <a:pt x="1590" y="438"/>
                </a:lnTo>
                <a:lnTo>
                  <a:pt x="1594" y="436"/>
                </a:lnTo>
                <a:lnTo>
                  <a:pt x="1595" y="438"/>
                </a:lnTo>
                <a:lnTo>
                  <a:pt x="1594" y="451"/>
                </a:lnTo>
                <a:lnTo>
                  <a:pt x="1594" y="455"/>
                </a:lnTo>
                <a:lnTo>
                  <a:pt x="1595" y="457"/>
                </a:lnTo>
                <a:lnTo>
                  <a:pt x="1595" y="455"/>
                </a:lnTo>
                <a:lnTo>
                  <a:pt x="1603" y="445"/>
                </a:lnTo>
                <a:lnTo>
                  <a:pt x="1601" y="445"/>
                </a:lnTo>
                <a:lnTo>
                  <a:pt x="1599" y="442"/>
                </a:lnTo>
                <a:lnTo>
                  <a:pt x="1601" y="434"/>
                </a:lnTo>
                <a:lnTo>
                  <a:pt x="1599" y="434"/>
                </a:lnTo>
                <a:lnTo>
                  <a:pt x="1599" y="426"/>
                </a:lnTo>
                <a:lnTo>
                  <a:pt x="1605" y="417"/>
                </a:lnTo>
                <a:lnTo>
                  <a:pt x="1603" y="411"/>
                </a:lnTo>
                <a:lnTo>
                  <a:pt x="1603" y="407"/>
                </a:lnTo>
                <a:lnTo>
                  <a:pt x="1603" y="411"/>
                </a:lnTo>
                <a:lnTo>
                  <a:pt x="1599" y="415"/>
                </a:lnTo>
                <a:lnTo>
                  <a:pt x="1599" y="413"/>
                </a:lnTo>
                <a:lnTo>
                  <a:pt x="1599" y="407"/>
                </a:lnTo>
                <a:lnTo>
                  <a:pt x="1599" y="394"/>
                </a:lnTo>
                <a:lnTo>
                  <a:pt x="1597" y="392"/>
                </a:lnTo>
                <a:lnTo>
                  <a:pt x="1597" y="394"/>
                </a:lnTo>
                <a:lnTo>
                  <a:pt x="1595" y="411"/>
                </a:lnTo>
                <a:lnTo>
                  <a:pt x="1594" y="420"/>
                </a:lnTo>
                <a:lnTo>
                  <a:pt x="1592" y="420"/>
                </a:lnTo>
                <a:lnTo>
                  <a:pt x="1588" y="418"/>
                </a:lnTo>
                <a:lnTo>
                  <a:pt x="1584" y="415"/>
                </a:lnTo>
                <a:lnTo>
                  <a:pt x="1584" y="407"/>
                </a:lnTo>
                <a:lnTo>
                  <a:pt x="1586" y="403"/>
                </a:lnTo>
                <a:lnTo>
                  <a:pt x="1588" y="403"/>
                </a:lnTo>
                <a:lnTo>
                  <a:pt x="1590" y="405"/>
                </a:lnTo>
                <a:lnTo>
                  <a:pt x="1592" y="405"/>
                </a:lnTo>
                <a:lnTo>
                  <a:pt x="1592" y="403"/>
                </a:lnTo>
                <a:lnTo>
                  <a:pt x="1590" y="394"/>
                </a:lnTo>
                <a:lnTo>
                  <a:pt x="1584" y="363"/>
                </a:lnTo>
                <a:lnTo>
                  <a:pt x="1582" y="346"/>
                </a:lnTo>
                <a:lnTo>
                  <a:pt x="1584" y="349"/>
                </a:lnTo>
                <a:lnTo>
                  <a:pt x="1588" y="355"/>
                </a:lnTo>
                <a:lnTo>
                  <a:pt x="1592" y="357"/>
                </a:lnTo>
                <a:lnTo>
                  <a:pt x="1592" y="353"/>
                </a:lnTo>
                <a:lnTo>
                  <a:pt x="1590" y="342"/>
                </a:lnTo>
                <a:lnTo>
                  <a:pt x="1588" y="336"/>
                </a:lnTo>
                <a:lnTo>
                  <a:pt x="1590" y="326"/>
                </a:lnTo>
                <a:lnTo>
                  <a:pt x="1590" y="324"/>
                </a:lnTo>
                <a:lnTo>
                  <a:pt x="1592" y="328"/>
                </a:lnTo>
                <a:lnTo>
                  <a:pt x="1594" y="340"/>
                </a:lnTo>
                <a:lnTo>
                  <a:pt x="1595" y="340"/>
                </a:lnTo>
                <a:lnTo>
                  <a:pt x="1597" y="334"/>
                </a:lnTo>
                <a:lnTo>
                  <a:pt x="1595" y="334"/>
                </a:lnTo>
                <a:lnTo>
                  <a:pt x="1595" y="328"/>
                </a:lnTo>
                <a:lnTo>
                  <a:pt x="1594" y="324"/>
                </a:lnTo>
                <a:lnTo>
                  <a:pt x="1594" y="319"/>
                </a:lnTo>
                <a:lnTo>
                  <a:pt x="1595" y="319"/>
                </a:lnTo>
                <a:lnTo>
                  <a:pt x="1597" y="321"/>
                </a:lnTo>
                <a:lnTo>
                  <a:pt x="1599" y="321"/>
                </a:lnTo>
                <a:lnTo>
                  <a:pt x="1599" y="319"/>
                </a:lnTo>
                <a:lnTo>
                  <a:pt x="1597" y="309"/>
                </a:lnTo>
                <a:lnTo>
                  <a:pt x="1595" y="309"/>
                </a:lnTo>
                <a:lnTo>
                  <a:pt x="1595" y="307"/>
                </a:lnTo>
                <a:lnTo>
                  <a:pt x="1594" y="307"/>
                </a:lnTo>
                <a:lnTo>
                  <a:pt x="1594" y="311"/>
                </a:lnTo>
                <a:lnTo>
                  <a:pt x="1588" y="298"/>
                </a:lnTo>
                <a:lnTo>
                  <a:pt x="1590" y="299"/>
                </a:lnTo>
                <a:lnTo>
                  <a:pt x="1594" y="301"/>
                </a:lnTo>
                <a:lnTo>
                  <a:pt x="1595" y="301"/>
                </a:lnTo>
                <a:lnTo>
                  <a:pt x="1597" y="299"/>
                </a:lnTo>
                <a:lnTo>
                  <a:pt x="1597" y="296"/>
                </a:lnTo>
                <a:lnTo>
                  <a:pt x="1599" y="296"/>
                </a:lnTo>
                <a:lnTo>
                  <a:pt x="1601" y="299"/>
                </a:lnTo>
                <a:lnTo>
                  <a:pt x="1607" y="286"/>
                </a:lnTo>
                <a:lnTo>
                  <a:pt x="1607" y="280"/>
                </a:lnTo>
                <a:lnTo>
                  <a:pt x="1607" y="273"/>
                </a:lnTo>
                <a:lnTo>
                  <a:pt x="1607" y="261"/>
                </a:lnTo>
                <a:lnTo>
                  <a:pt x="1607" y="259"/>
                </a:lnTo>
                <a:lnTo>
                  <a:pt x="1611" y="257"/>
                </a:lnTo>
                <a:lnTo>
                  <a:pt x="1622" y="261"/>
                </a:lnTo>
                <a:lnTo>
                  <a:pt x="1624" y="261"/>
                </a:lnTo>
                <a:lnTo>
                  <a:pt x="1624" y="257"/>
                </a:lnTo>
                <a:lnTo>
                  <a:pt x="1617" y="246"/>
                </a:lnTo>
                <a:lnTo>
                  <a:pt x="1615" y="242"/>
                </a:lnTo>
                <a:lnTo>
                  <a:pt x="1617" y="240"/>
                </a:lnTo>
                <a:lnTo>
                  <a:pt x="1618" y="240"/>
                </a:lnTo>
                <a:lnTo>
                  <a:pt x="1624" y="242"/>
                </a:lnTo>
                <a:lnTo>
                  <a:pt x="1459" y="129"/>
                </a:lnTo>
                <a:lnTo>
                  <a:pt x="8" y="411"/>
                </a:lnTo>
                <a:lnTo>
                  <a:pt x="8" y="407"/>
                </a:lnTo>
                <a:lnTo>
                  <a:pt x="10" y="405"/>
                </a:lnTo>
                <a:lnTo>
                  <a:pt x="10" y="409"/>
                </a:lnTo>
                <a:lnTo>
                  <a:pt x="8" y="411"/>
                </a:lnTo>
                <a:lnTo>
                  <a:pt x="1459" y="129"/>
                </a:lnTo>
                <a:lnTo>
                  <a:pt x="10" y="632"/>
                </a:lnTo>
                <a:lnTo>
                  <a:pt x="10" y="630"/>
                </a:lnTo>
                <a:lnTo>
                  <a:pt x="11" y="645"/>
                </a:lnTo>
                <a:lnTo>
                  <a:pt x="10" y="632"/>
                </a:lnTo>
                <a:lnTo>
                  <a:pt x="1459" y="129"/>
                </a:lnTo>
                <a:lnTo>
                  <a:pt x="34" y="651"/>
                </a:lnTo>
                <a:lnTo>
                  <a:pt x="33" y="643"/>
                </a:lnTo>
                <a:lnTo>
                  <a:pt x="34" y="647"/>
                </a:lnTo>
                <a:lnTo>
                  <a:pt x="34" y="651"/>
                </a:lnTo>
                <a:lnTo>
                  <a:pt x="1459" y="129"/>
                </a:lnTo>
                <a:lnTo>
                  <a:pt x="42" y="430"/>
                </a:lnTo>
                <a:lnTo>
                  <a:pt x="42" y="428"/>
                </a:lnTo>
                <a:lnTo>
                  <a:pt x="44" y="434"/>
                </a:lnTo>
                <a:lnTo>
                  <a:pt x="42" y="436"/>
                </a:lnTo>
                <a:lnTo>
                  <a:pt x="44" y="434"/>
                </a:lnTo>
                <a:lnTo>
                  <a:pt x="44" y="443"/>
                </a:lnTo>
                <a:lnTo>
                  <a:pt x="42" y="438"/>
                </a:lnTo>
                <a:lnTo>
                  <a:pt x="40" y="434"/>
                </a:lnTo>
                <a:lnTo>
                  <a:pt x="42" y="430"/>
                </a:lnTo>
                <a:lnTo>
                  <a:pt x="1459" y="129"/>
                </a:lnTo>
                <a:lnTo>
                  <a:pt x="44" y="570"/>
                </a:lnTo>
                <a:lnTo>
                  <a:pt x="44" y="578"/>
                </a:lnTo>
                <a:lnTo>
                  <a:pt x="42" y="562"/>
                </a:lnTo>
                <a:lnTo>
                  <a:pt x="44" y="568"/>
                </a:lnTo>
                <a:lnTo>
                  <a:pt x="44" y="570"/>
                </a:lnTo>
                <a:lnTo>
                  <a:pt x="1459" y="129"/>
                </a:lnTo>
                <a:lnTo>
                  <a:pt x="44" y="641"/>
                </a:lnTo>
                <a:lnTo>
                  <a:pt x="44" y="639"/>
                </a:lnTo>
                <a:lnTo>
                  <a:pt x="46" y="620"/>
                </a:lnTo>
                <a:lnTo>
                  <a:pt x="46" y="630"/>
                </a:lnTo>
                <a:lnTo>
                  <a:pt x="46" y="634"/>
                </a:lnTo>
                <a:lnTo>
                  <a:pt x="46" y="637"/>
                </a:lnTo>
                <a:lnTo>
                  <a:pt x="44" y="641"/>
                </a:lnTo>
                <a:lnTo>
                  <a:pt x="1459" y="129"/>
                </a:lnTo>
                <a:lnTo>
                  <a:pt x="46" y="562"/>
                </a:lnTo>
                <a:lnTo>
                  <a:pt x="46" y="564"/>
                </a:lnTo>
                <a:lnTo>
                  <a:pt x="44" y="553"/>
                </a:lnTo>
                <a:lnTo>
                  <a:pt x="46" y="516"/>
                </a:lnTo>
                <a:lnTo>
                  <a:pt x="46" y="562"/>
                </a:lnTo>
                <a:lnTo>
                  <a:pt x="1459" y="129"/>
                </a:lnTo>
                <a:lnTo>
                  <a:pt x="50" y="584"/>
                </a:lnTo>
                <a:lnTo>
                  <a:pt x="48" y="568"/>
                </a:lnTo>
                <a:lnTo>
                  <a:pt x="48" y="514"/>
                </a:lnTo>
                <a:lnTo>
                  <a:pt x="44" y="457"/>
                </a:lnTo>
                <a:lnTo>
                  <a:pt x="46" y="455"/>
                </a:lnTo>
                <a:lnTo>
                  <a:pt x="46" y="451"/>
                </a:lnTo>
                <a:lnTo>
                  <a:pt x="50" y="513"/>
                </a:lnTo>
                <a:lnTo>
                  <a:pt x="52" y="545"/>
                </a:lnTo>
                <a:lnTo>
                  <a:pt x="50" y="584"/>
                </a:lnTo>
                <a:lnTo>
                  <a:pt x="1459" y="129"/>
                </a:lnTo>
                <a:lnTo>
                  <a:pt x="1557" y="1098"/>
                </a:lnTo>
                <a:lnTo>
                  <a:pt x="1559" y="1100"/>
                </a:lnTo>
                <a:lnTo>
                  <a:pt x="1557" y="1104"/>
                </a:lnTo>
                <a:lnTo>
                  <a:pt x="1555" y="1102"/>
                </a:lnTo>
                <a:lnTo>
                  <a:pt x="1557" y="1098"/>
                </a:lnTo>
                <a:lnTo>
                  <a:pt x="1459" y="129"/>
                </a:lnTo>
                <a:lnTo>
                  <a:pt x="1555" y="1098"/>
                </a:lnTo>
                <a:lnTo>
                  <a:pt x="1557" y="1098"/>
                </a:lnTo>
                <a:lnTo>
                  <a:pt x="1555" y="1102"/>
                </a:lnTo>
                <a:lnTo>
                  <a:pt x="1553" y="1100"/>
                </a:lnTo>
                <a:lnTo>
                  <a:pt x="1555" y="1098"/>
                </a:lnTo>
                <a:lnTo>
                  <a:pt x="1459" y="129"/>
                </a:lnTo>
                <a:lnTo>
                  <a:pt x="1559" y="668"/>
                </a:lnTo>
                <a:lnTo>
                  <a:pt x="1561" y="676"/>
                </a:lnTo>
                <a:lnTo>
                  <a:pt x="1559" y="680"/>
                </a:lnTo>
                <a:lnTo>
                  <a:pt x="1561" y="676"/>
                </a:lnTo>
                <a:lnTo>
                  <a:pt x="1563" y="678"/>
                </a:lnTo>
                <a:lnTo>
                  <a:pt x="1559" y="687"/>
                </a:lnTo>
                <a:lnTo>
                  <a:pt x="1557" y="699"/>
                </a:lnTo>
                <a:lnTo>
                  <a:pt x="1555" y="699"/>
                </a:lnTo>
                <a:lnTo>
                  <a:pt x="1559" y="680"/>
                </a:lnTo>
                <a:lnTo>
                  <a:pt x="1555" y="689"/>
                </a:lnTo>
                <a:lnTo>
                  <a:pt x="1553" y="697"/>
                </a:lnTo>
                <a:lnTo>
                  <a:pt x="1551" y="695"/>
                </a:lnTo>
                <a:lnTo>
                  <a:pt x="1551" y="689"/>
                </a:lnTo>
                <a:lnTo>
                  <a:pt x="1553" y="680"/>
                </a:lnTo>
                <a:lnTo>
                  <a:pt x="1559" y="668"/>
                </a:lnTo>
                <a:lnTo>
                  <a:pt x="1459" y="129"/>
                </a:lnTo>
                <a:lnTo>
                  <a:pt x="1549" y="741"/>
                </a:lnTo>
                <a:lnTo>
                  <a:pt x="1547" y="751"/>
                </a:lnTo>
                <a:lnTo>
                  <a:pt x="1546" y="749"/>
                </a:lnTo>
                <a:lnTo>
                  <a:pt x="1546" y="745"/>
                </a:lnTo>
                <a:lnTo>
                  <a:pt x="1549" y="741"/>
                </a:lnTo>
                <a:lnTo>
                  <a:pt x="1459" y="129"/>
                </a:lnTo>
                <a:lnTo>
                  <a:pt x="1490" y="912"/>
                </a:lnTo>
                <a:lnTo>
                  <a:pt x="1492" y="908"/>
                </a:lnTo>
                <a:lnTo>
                  <a:pt x="1494" y="904"/>
                </a:lnTo>
                <a:lnTo>
                  <a:pt x="1498" y="904"/>
                </a:lnTo>
                <a:lnTo>
                  <a:pt x="1498" y="906"/>
                </a:lnTo>
                <a:lnTo>
                  <a:pt x="1494" y="910"/>
                </a:lnTo>
                <a:lnTo>
                  <a:pt x="1492" y="912"/>
                </a:lnTo>
                <a:lnTo>
                  <a:pt x="1490" y="912"/>
                </a:lnTo>
                <a:lnTo>
                  <a:pt x="1459" y="129"/>
                </a:lnTo>
                <a:lnTo>
                  <a:pt x="1488" y="914"/>
                </a:lnTo>
                <a:lnTo>
                  <a:pt x="1492" y="918"/>
                </a:lnTo>
                <a:lnTo>
                  <a:pt x="1492" y="920"/>
                </a:lnTo>
                <a:lnTo>
                  <a:pt x="1490" y="922"/>
                </a:lnTo>
                <a:lnTo>
                  <a:pt x="1492" y="920"/>
                </a:lnTo>
                <a:lnTo>
                  <a:pt x="1492" y="922"/>
                </a:lnTo>
                <a:lnTo>
                  <a:pt x="1488" y="923"/>
                </a:lnTo>
                <a:lnTo>
                  <a:pt x="1492" y="927"/>
                </a:lnTo>
                <a:lnTo>
                  <a:pt x="1496" y="922"/>
                </a:lnTo>
                <a:lnTo>
                  <a:pt x="1498" y="918"/>
                </a:lnTo>
                <a:lnTo>
                  <a:pt x="1496" y="918"/>
                </a:lnTo>
                <a:lnTo>
                  <a:pt x="1498" y="916"/>
                </a:lnTo>
                <a:lnTo>
                  <a:pt x="1498" y="923"/>
                </a:lnTo>
                <a:lnTo>
                  <a:pt x="1498" y="927"/>
                </a:lnTo>
                <a:lnTo>
                  <a:pt x="1496" y="929"/>
                </a:lnTo>
                <a:lnTo>
                  <a:pt x="1496" y="933"/>
                </a:lnTo>
                <a:lnTo>
                  <a:pt x="1494" y="937"/>
                </a:lnTo>
                <a:lnTo>
                  <a:pt x="1496" y="939"/>
                </a:lnTo>
                <a:lnTo>
                  <a:pt x="1492" y="946"/>
                </a:lnTo>
                <a:lnTo>
                  <a:pt x="1490" y="946"/>
                </a:lnTo>
                <a:lnTo>
                  <a:pt x="1488" y="927"/>
                </a:lnTo>
                <a:lnTo>
                  <a:pt x="1488" y="914"/>
                </a:lnTo>
                <a:lnTo>
                  <a:pt x="1459" y="129"/>
                </a:lnTo>
                <a:lnTo>
                  <a:pt x="1455" y="136"/>
                </a:lnTo>
                <a:lnTo>
                  <a:pt x="1448" y="134"/>
                </a:lnTo>
                <a:lnTo>
                  <a:pt x="1453" y="138"/>
                </a:lnTo>
                <a:lnTo>
                  <a:pt x="1451" y="138"/>
                </a:lnTo>
                <a:lnTo>
                  <a:pt x="1434" y="119"/>
                </a:lnTo>
                <a:lnTo>
                  <a:pt x="1421" y="102"/>
                </a:lnTo>
                <a:lnTo>
                  <a:pt x="1421" y="100"/>
                </a:lnTo>
                <a:lnTo>
                  <a:pt x="1421" y="98"/>
                </a:lnTo>
                <a:lnTo>
                  <a:pt x="1425" y="100"/>
                </a:lnTo>
                <a:lnTo>
                  <a:pt x="1426" y="102"/>
                </a:lnTo>
                <a:lnTo>
                  <a:pt x="1440" y="119"/>
                </a:lnTo>
                <a:lnTo>
                  <a:pt x="1440" y="121"/>
                </a:lnTo>
                <a:lnTo>
                  <a:pt x="1442" y="121"/>
                </a:lnTo>
                <a:lnTo>
                  <a:pt x="1450" y="130"/>
                </a:lnTo>
                <a:lnTo>
                  <a:pt x="1457" y="136"/>
                </a:lnTo>
                <a:lnTo>
                  <a:pt x="1455" y="136"/>
                </a:lnTo>
                <a:lnTo>
                  <a:pt x="1459" y="129"/>
                </a:lnTo>
                <a:lnTo>
                  <a:pt x="1423" y="98"/>
                </a:lnTo>
                <a:lnTo>
                  <a:pt x="1425" y="98"/>
                </a:lnTo>
                <a:lnTo>
                  <a:pt x="1425" y="100"/>
                </a:lnTo>
                <a:lnTo>
                  <a:pt x="1423" y="98"/>
                </a:lnTo>
                <a:lnTo>
                  <a:pt x="1459" y="129"/>
                </a:lnTo>
                <a:lnTo>
                  <a:pt x="1473" y="152"/>
                </a:lnTo>
                <a:lnTo>
                  <a:pt x="1471" y="152"/>
                </a:lnTo>
                <a:lnTo>
                  <a:pt x="1469" y="152"/>
                </a:lnTo>
                <a:lnTo>
                  <a:pt x="1463" y="152"/>
                </a:lnTo>
                <a:lnTo>
                  <a:pt x="1461" y="150"/>
                </a:lnTo>
                <a:lnTo>
                  <a:pt x="1459" y="146"/>
                </a:lnTo>
                <a:lnTo>
                  <a:pt x="1463" y="146"/>
                </a:lnTo>
                <a:lnTo>
                  <a:pt x="1463" y="144"/>
                </a:lnTo>
                <a:lnTo>
                  <a:pt x="1459" y="142"/>
                </a:lnTo>
                <a:lnTo>
                  <a:pt x="1461" y="142"/>
                </a:lnTo>
                <a:lnTo>
                  <a:pt x="1459" y="142"/>
                </a:lnTo>
                <a:lnTo>
                  <a:pt x="1461" y="140"/>
                </a:lnTo>
                <a:lnTo>
                  <a:pt x="1461" y="138"/>
                </a:lnTo>
                <a:lnTo>
                  <a:pt x="1469" y="148"/>
                </a:lnTo>
                <a:lnTo>
                  <a:pt x="1473" y="150"/>
                </a:lnTo>
                <a:lnTo>
                  <a:pt x="1473" y="152"/>
                </a:lnTo>
                <a:lnTo>
                  <a:pt x="1459" y="129"/>
                </a:lnTo>
                <a:lnTo>
                  <a:pt x="1471" y="140"/>
                </a:lnTo>
                <a:lnTo>
                  <a:pt x="1474" y="146"/>
                </a:lnTo>
                <a:lnTo>
                  <a:pt x="1459" y="134"/>
                </a:lnTo>
                <a:lnTo>
                  <a:pt x="1444" y="121"/>
                </a:lnTo>
                <a:lnTo>
                  <a:pt x="1446" y="121"/>
                </a:lnTo>
                <a:lnTo>
                  <a:pt x="1448" y="121"/>
                </a:lnTo>
                <a:lnTo>
                  <a:pt x="1446" y="121"/>
                </a:lnTo>
                <a:lnTo>
                  <a:pt x="1446" y="119"/>
                </a:lnTo>
                <a:lnTo>
                  <a:pt x="1444" y="119"/>
                </a:lnTo>
                <a:lnTo>
                  <a:pt x="1442" y="119"/>
                </a:lnTo>
                <a:lnTo>
                  <a:pt x="1442" y="121"/>
                </a:lnTo>
                <a:lnTo>
                  <a:pt x="1440" y="117"/>
                </a:lnTo>
                <a:lnTo>
                  <a:pt x="1436" y="111"/>
                </a:lnTo>
                <a:lnTo>
                  <a:pt x="1430" y="107"/>
                </a:lnTo>
                <a:lnTo>
                  <a:pt x="1428" y="102"/>
                </a:lnTo>
                <a:lnTo>
                  <a:pt x="1430" y="104"/>
                </a:lnTo>
                <a:lnTo>
                  <a:pt x="1432" y="106"/>
                </a:lnTo>
                <a:lnTo>
                  <a:pt x="1434" y="104"/>
                </a:lnTo>
                <a:lnTo>
                  <a:pt x="1438" y="106"/>
                </a:lnTo>
                <a:lnTo>
                  <a:pt x="1434" y="104"/>
                </a:lnTo>
                <a:lnTo>
                  <a:pt x="1434" y="100"/>
                </a:lnTo>
                <a:lnTo>
                  <a:pt x="1430" y="102"/>
                </a:lnTo>
                <a:lnTo>
                  <a:pt x="1428" y="100"/>
                </a:lnTo>
                <a:lnTo>
                  <a:pt x="1432" y="100"/>
                </a:lnTo>
                <a:lnTo>
                  <a:pt x="1430" y="100"/>
                </a:lnTo>
                <a:lnTo>
                  <a:pt x="1426" y="100"/>
                </a:lnTo>
                <a:lnTo>
                  <a:pt x="1425" y="100"/>
                </a:lnTo>
                <a:lnTo>
                  <a:pt x="1425" y="98"/>
                </a:lnTo>
                <a:lnTo>
                  <a:pt x="1426" y="100"/>
                </a:lnTo>
                <a:lnTo>
                  <a:pt x="1423" y="98"/>
                </a:lnTo>
                <a:lnTo>
                  <a:pt x="1423" y="96"/>
                </a:lnTo>
                <a:lnTo>
                  <a:pt x="1419" y="96"/>
                </a:lnTo>
                <a:lnTo>
                  <a:pt x="1415" y="94"/>
                </a:lnTo>
                <a:lnTo>
                  <a:pt x="1417" y="86"/>
                </a:lnTo>
                <a:lnTo>
                  <a:pt x="1417" y="84"/>
                </a:lnTo>
                <a:lnTo>
                  <a:pt x="1415" y="82"/>
                </a:lnTo>
                <a:lnTo>
                  <a:pt x="1415" y="84"/>
                </a:lnTo>
                <a:lnTo>
                  <a:pt x="1413" y="88"/>
                </a:lnTo>
                <a:lnTo>
                  <a:pt x="1407" y="82"/>
                </a:lnTo>
                <a:lnTo>
                  <a:pt x="1411" y="79"/>
                </a:lnTo>
                <a:lnTo>
                  <a:pt x="1417" y="82"/>
                </a:lnTo>
                <a:lnTo>
                  <a:pt x="1413" y="79"/>
                </a:lnTo>
                <a:lnTo>
                  <a:pt x="1415" y="73"/>
                </a:lnTo>
                <a:lnTo>
                  <a:pt x="1417" y="73"/>
                </a:lnTo>
                <a:lnTo>
                  <a:pt x="1436" y="96"/>
                </a:lnTo>
                <a:lnTo>
                  <a:pt x="1432" y="90"/>
                </a:lnTo>
                <a:lnTo>
                  <a:pt x="1426" y="81"/>
                </a:lnTo>
                <a:lnTo>
                  <a:pt x="1421" y="69"/>
                </a:lnTo>
                <a:lnTo>
                  <a:pt x="1421" y="67"/>
                </a:lnTo>
                <a:lnTo>
                  <a:pt x="1419" y="69"/>
                </a:lnTo>
                <a:lnTo>
                  <a:pt x="1419" y="65"/>
                </a:lnTo>
                <a:lnTo>
                  <a:pt x="1419" y="63"/>
                </a:lnTo>
                <a:lnTo>
                  <a:pt x="1417" y="63"/>
                </a:lnTo>
                <a:lnTo>
                  <a:pt x="1413" y="56"/>
                </a:lnTo>
                <a:lnTo>
                  <a:pt x="1413" y="54"/>
                </a:lnTo>
                <a:lnTo>
                  <a:pt x="1413" y="52"/>
                </a:lnTo>
                <a:lnTo>
                  <a:pt x="1411" y="54"/>
                </a:lnTo>
                <a:lnTo>
                  <a:pt x="1409" y="50"/>
                </a:lnTo>
                <a:lnTo>
                  <a:pt x="1409" y="48"/>
                </a:lnTo>
                <a:lnTo>
                  <a:pt x="1409" y="50"/>
                </a:lnTo>
                <a:lnTo>
                  <a:pt x="1407" y="48"/>
                </a:lnTo>
                <a:lnTo>
                  <a:pt x="1409" y="44"/>
                </a:lnTo>
                <a:lnTo>
                  <a:pt x="1421" y="59"/>
                </a:lnTo>
                <a:lnTo>
                  <a:pt x="1442" y="90"/>
                </a:lnTo>
                <a:lnTo>
                  <a:pt x="1461" y="111"/>
                </a:lnTo>
                <a:lnTo>
                  <a:pt x="1474" y="125"/>
                </a:lnTo>
                <a:lnTo>
                  <a:pt x="1486" y="132"/>
                </a:lnTo>
                <a:lnTo>
                  <a:pt x="1482" y="134"/>
                </a:lnTo>
                <a:lnTo>
                  <a:pt x="1478" y="142"/>
                </a:lnTo>
                <a:lnTo>
                  <a:pt x="1473" y="140"/>
                </a:lnTo>
                <a:lnTo>
                  <a:pt x="1471" y="140"/>
                </a:lnTo>
                <a:lnTo>
                  <a:pt x="1459" y="129"/>
                </a:lnTo>
                <a:lnTo>
                  <a:pt x="1428" y="100"/>
                </a:lnTo>
                <a:lnTo>
                  <a:pt x="1430" y="102"/>
                </a:lnTo>
                <a:lnTo>
                  <a:pt x="1428" y="102"/>
                </a:lnTo>
                <a:lnTo>
                  <a:pt x="1428" y="100"/>
                </a:lnTo>
                <a:lnTo>
                  <a:pt x="1459" y="129"/>
                </a:lnTo>
                <a:lnTo>
                  <a:pt x="1484" y="971"/>
                </a:lnTo>
                <a:lnTo>
                  <a:pt x="1482" y="973"/>
                </a:lnTo>
                <a:lnTo>
                  <a:pt x="1484" y="970"/>
                </a:lnTo>
                <a:lnTo>
                  <a:pt x="1484" y="971"/>
                </a:lnTo>
                <a:lnTo>
                  <a:pt x="1459" y="129"/>
                </a:lnTo>
                <a:lnTo>
                  <a:pt x="1486" y="964"/>
                </a:lnTo>
                <a:lnTo>
                  <a:pt x="1486" y="975"/>
                </a:lnTo>
                <a:lnTo>
                  <a:pt x="1484" y="970"/>
                </a:lnTo>
                <a:lnTo>
                  <a:pt x="1486" y="964"/>
                </a:lnTo>
                <a:lnTo>
                  <a:pt x="1459" y="129"/>
                </a:lnTo>
                <a:lnTo>
                  <a:pt x="1540" y="1075"/>
                </a:lnTo>
                <a:lnTo>
                  <a:pt x="1536" y="1073"/>
                </a:lnTo>
                <a:lnTo>
                  <a:pt x="1536" y="1069"/>
                </a:lnTo>
                <a:lnTo>
                  <a:pt x="1540" y="1064"/>
                </a:lnTo>
                <a:lnTo>
                  <a:pt x="1538" y="1066"/>
                </a:lnTo>
                <a:lnTo>
                  <a:pt x="1542" y="1064"/>
                </a:lnTo>
                <a:lnTo>
                  <a:pt x="1542" y="1069"/>
                </a:lnTo>
                <a:lnTo>
                  <a:pt x="1540" y="1075"/>
                </a:lnTo>
                <a:lnTo>
                  <a:pt x="1459" y="129"/>
                </a:lnTo>
                <a:lnTo>
                  <a:pt x="1542" y="1077"/>
                </a:lnTo>
                <a:lnTo>
                  <a:pt x="1544" y="1077"/>
                </a:lnTo>
                <a:lnTo>
                  <a:pt x="1544" y="1081"/>
                </a:lnTo>
                <a:lnTo>
                  <a:pt x="1544" y="1083"/>
                </a:lnTo>
                <a:lnTo>
                  <a:pt x="1542" y="1077"/>
                </a:lnTo>
                <a:lnTo>
                  <a:pt x="1459" y="129"/>
                </a:lnTo>
                <a:lnTo>
                  <a:pt x="1544" y="1006"/>
                </a:lnTo>
                <a:lnTo>
                  <a:pt x="1544" y="1004"/>
                </a:lnTo>
                <a:lnTo>
                  <a:pt x="1546" y="1004"/>
                </a:lnTo>
                <a:lnTo>
                  <a:pt x="1547" y="1002"/>
                </a:lnTo>
                <a:lnTo>
                  <a:pt x="1546" y="1004"/>
                </a:lnTo>
                <a:lnTo>
                  <a:pt x="1544" y="1006"/>
                </a:lnTo>
                <a:lnTo>
                  <a:pt x="1459" y="129"/>
                </a:lnTo>
                <a:lnTo>
                  <a:pt x="1549" y="1096"/>
                </a:lnTo>
                <a:lnTo>
                  <a:pt x="1546" y="1090"/>
                </a:lnTo>
                <a:lnTo>
                  <a:pt x="1547" y="1092"/>
                </a:lnTo>
                <a:lnTo>
                  <a:pt x="1549" y="1089"/>
                </a:lnTo>
                <a:lnTo>
                  <a:pt x="1549" y="1087"/>
                </a:lnTo>
                <a:lnTo>
                  <a:pt x="1549" y="1085"/>
                </a:lnTo>
                <a:lnTo>
                  <a:pt x="1546" y="1089"/>
                </a:lnTo>
                <a:lnTo>
                  <a:pt x="1544" y="1083"/>
                </a:lnTo>
                <a:lnTo>
                  <a:pt x="1546" y="1083"/>
                </a:lnTo>
                <a:lnTo>
                  <a:pt x="1546" y="1085"/>
                </a:lnTo>
                <a:lnTo>
                  <a:pt x="1547" y="1081"/>
                </a:lnTo>
                <a:lnTo>
                  <a:pt x="1549" y="1089"/>
                </a:lnTo>
                <a:lnTo>
                  <a:pt x="1549" y="1096"/>
                </a:lnTo>
                <a:lnTo>
                  <a:pt x="1459" y="129"/>
                </a:lnTo>
                <a:lnTo>
                  <a:pt x="1549" y="1042"/>
                </a:lnTo>
                <a:lnTo>
                  <a:pt x="1547" y="1046"/>
                </a:lnTo>
                <a:lnTo>
                  <a:pt x="1547" y="1044"/>
                </a:lnTo>
                <a:lnTo>
                  <a:pt x="1549" y="1042"/>
                </a:lnTo>
                <a:lnTo>
                  <a:pt x="1459" y="129"/>
                </a:lnTo>
                <a:lnTo>
                  <a:pt x="1536" y="948"/>
                </a:lnTo>
                <a:lnTo>
                  <a:pt x="1544" y="950"/>
                </a:lnTo>
                <a:lnTo>
                  <a:pt x="1549" y="948"/>
                </a:lnTo>
                <a:lnTo>
                  <a:pt x="1551" y="950"/>
                </a:lnTo>
                <a:lnTo>
                  <a:pt x="1553" y="952"/>
                </a:lnTo>
                <a:lnTo>
                  <a:pt x="1557" y="952"/>
                </a:lnTo>
                <a:lnTo>
                  <a:pt x="1557" y="958"/>
                </a:lnTo>
                <a:lnTo>
                  <a:pt x="1551" y="956"/>
                </a:lnTo>
                <a:lnTo>
                  <a:pt x="1547" y="956"/>
                </a:lnTo>
                <a:lnTo>
                  <a:pt x="1538" y="958"/>
                </a:lnTo>
                <a:lnTo>
                  <a:pt x="1538" y="954"/>
                </a:lnTo>
                <a:lnTo>
                  <a:pt x="1536" y="956"/>
                </a:lnTo>
                <a:lnTo>
                  <a:pt x="1536" y="954"/>
                </a:lnTo>
                <a:lnTo>
                  <a:pt x="1553" y="952"/>
                </a:lnTo>
                <a:lnTo>
                  <a:pt x="1536" y="952"/>
                </a:lnTo>
                <a:lnTo>
                  <a:pt x="1536" y="948"/>
                </a:lnTo>
                <a:lnTo>
                  <a:pt x="1459" y="129"/>
                </a:lnTo>
                <a:lnTo>
                  <a:pt x="1538" y="975"/>
                </a:lnTo>
                <a:lnTo>
                  <a:pt x="1540" y="977"/>
                </a:lnTo>
                <a:lnTo>
                  <a:pt x="1538" y="977"/>
                </a:lnTo>
                <a:lnTo>
                  <a:pt x="1538" y="975"/>
                </a:lnTo>
                <a:lnTo>
                  <a:pt x="1459" y="129"/>
                </a:lnTo>
                <a:lnTo>
                  <a:pt x="1536" y="975"/>
                </a:lnTo>
                <a:lnTo>
                  <a:pt x="1536" y="977"/>
                </a:lnTo>
                <a:lnTo>
                  <a:pt x="1534" y="977"/>
                </a:lnTo>
                <a:lnTo>
                  <a:pt x="1536" y="975"/>
                </a:lnTo>
                <a:lnTo>
                  <a:pt x="1459" y="129"/>
                </a:lnTo>
                <a:lnTo>
                  <a:pt x="1530" y="898"/>
                </a:lnTo>
                <a:lnTo>
                  <a:pt x="1530" y="900"/>
                </a:lnTo>
                <a:lnTo>
                  <a:pt x="1528" y="898"/>
                </a:lnTo>
                <a:lnTo>
                  <a:pt x="1530" y="898"/>
                </a:lnTo>
                <a:lnTo>
                  <a:pt x="1459" y="129"/>
                </a:lnTo>
                <a:lnTo>
                  <a:pt x="1517" y="996"/>
                </a:lnTo>
                <a:lnTo>
                  <a:pt x="1519" y="998"/>
                </a:lnTo>
                <a:lnTo>
                  <a:pt x="1522" y="1000"/>
                </a:lnTo>
                <a:lnTo>
                  <a:pt x="1524" y="1000"/>
                </a:lnTo>
                <a:lnTo>
                  <a:pt x="1524" y="998"/>
                </a:lnTo>
                <a:lnTo>
                  <a:pt x="1524" y="994"/>
                </a:lnTo>
                <a:lnTo>
                  <a:pt x="1526" y="987"/>
                </a:lnTo>
                <a:lnTo>
                  <a:pt x="1528" y="981"/>
                </a:lnTo>
                <a:lnTo>
                  <a:pt x="1532" y="981"/>
                </a:lnTo>
                <a:lnTo>
                  <a:pt x="1534" y="983"/>
                </a:lnTo>
                <a:lnTo>
                  <a:pt x="1532" y="989"/>
                </a:lnTo>
                <a:lnTo>
                  <a:pt x="1534" y="993"/>
                </a:lnTo>
                <a:lnTo>
                  <a:pt x="1536" y="991"/>
                </a:lnTo>
                <a:lnTo>
                  <a:pt x="1538" y="987"/>
                </a:lnTo>
                <a:lnTo>
                  <a:pt x="1540" y="983"/>
                </a:lnTo>
                <a:lnTo>
                  <a:pt x="1538" y="983"/>
                </a:lnTo>
                <a:lnTo>
                  <a:pt x="1540" y="981"/>
                </a:lnTo>
                <a:lnTo>
                  <a:pt x="1544" y="975"/>
                </a:lnTo>
                <a:lnTo>
                  <a:pt x="1544" y="970"/>
                </a:lnTo>
                <a:lnTo>
                  <a:pt x="1544" y="966"/>
                </a:lnTo>
                <a:lnTo>
                  <a:pt x="1542" y="970"/>
                </a:lnTo>
                <a:lnTo>
                  <a:pt x="1540" y="971"/>
                </a:lnTo>
                <a:lnTo>
                  <a:pt x="1538" y="968"/>
                </a:lnTo>
                <a:lnTo>
                  <a:pt x="1540" y="964"/>
                </a:lnTo>
                <a:lnTo>
                  <a:pt x="1538" y="966"/>
                </a:lnTo>
                <a:lnTo>
                  <a:pt x="1538" y="962"/>
                </a:lnTo>
                <a:lnTo>
                  <a:pt x="1555" y="962"/>
                </a:lnTo>
                <a:lnTo>
                  <a:pt x="1553" y="979"/>
                </a:lnTo>
                <a:lnTo>
                  <a:pt x="1549" y="996"/>
                </a:lnTo>
                <a:lnTo>
                  <a:pt x="1547" y="998"/>
                </a:lnTo>
                <a:lnTo>
                  <a:pt x="1547" y="996"/>
                </a:lnTo>
                <a:lnTo>
                  <a:pt x="1547" y="993"/>
                </a:lnTo>
                <a:lnTo>
                  <a:pt x="1547" y="987"/>
                </a:lnTo>
                <a:lnTo>
                  <a:pt x="1546" y="983"/>
                </a:lnTo>
                <a:lnTo>
                  <a:pt x="1544" y="985"/>
                </a:lnTo>
                <a:lnTo>
                  <a:pt x="1546" y="996"/>
                </a:lnTo>
                <a:lnTo>
                  <a:pt x="1546" y="1000"/>
                </a:lnTo>
                <a:lnTo>
                  <a:pt x="1544" y="1002"/>
                </a:lnTo>
                <a:lnTo>
                  <a:pt x="1542" y="1004"/>
                </a:lnTo>
                <a:lnTo>
                  <a:pt x="1532" y="1000"/>
                </a:lnTo>
                <a:lnTo>
                  <a:pt x="1530" y="1000"/>
                </a:lnTo>
                <a:lnTo>
                  <a:pt x="1530" y="1002"/>
                </a:lnTo>
                <a:lnTo>
                  <a:pt x="1532" y="1010"/>
                </a:lnTo>
                <a:lnTo>
                  <a:pt x="1532" y="1018"/>
                </a:lnTo>
                <a:lnTo>
                  <a:pt x="1530" y="1025"/>
                </a:lnTo>
                <a:lnTo>
                  <a:pt x="1528" y="1027"/>
                </a:lnTo>
                <a:lnTo>
                  <a:pt x="1528" y="1023"/>
                </a:lnTo>
                <a:lnTo>
                  <a:pt x="1528" y="1016"/>
                </a:lnTo>
                <a:lnTo>
                  <a:pt x="1526" y="1016"/>
                </a:lnTo>
                <a:lnTo>
                  <a:pt x="1524" y="1018"/>
                </a:lnTo>
                <a:lnTo>
                  <a:pt x="1522" y="1021"/>
                </a:lnTo>
                <a:lnTo>
                  <a:pt x="1522" y="1029"/>
                </a:lnTo>
                <a:lnTo>
                  <a:pt x="1521" y="1042"/>
                </a:lnTo>
                <a:lnTo>
                  <a:pt x="1522" y="1046"/>
                </a:lnTo>
                <a:lnTo>
                  <a:pt x="1522" y="1048"/>
                </a:lnTo>
                <a:lnTo>
                  <a:pt x="1521" y="1050"/>
                </a:lnTo>
                <a:lnTo>
                  <a:pt x="1519" y="1052"/>
                </a:lnTo>
                <a:lnTo>
                  <a:pt x="1517" y="1052"/>
                </a:lnTo>
                <a:lnTo>
                  <a:pt x="1515" y="1048"/>
                </a:lnTo>
                <a:lnTo>
                  <a:pt x="1511" y="1046"/>
                </a:lnTo>
                <a:lnTo>
                  <a:pt x="1507" y="1046"/>
                </a:lnTo>
                <a:lnTo>
                  <a:pt x="1505" y="1050"/>
                </a:lnTo>
                <a:lnTo>
                  <a:pt x="1503" y="1058"/>
                </a:lnTo>
                <a:lnTo>
                  <a:pt x="1499" y="1064"/>
                </a:lnTo>
                <a:lnTo>
                  <a:pt x="1496" y="1067"/>
                </a:lnTo>
                <a:lnTo>
                  <a:pt x="1494" y="1067"/>
                </a:lnTo>
                <a:lnTo>
                  <a:pt x="1496" y="1062"/>
                </a:lnTo>
                <a:lnTo>
                  <a:pt x="1498" y="1052"/>
                </a:lnTo>
                <a:lnTo>
                  <a:pt x="1496" y="1054"/>
                </a:lnTo>
                <a:lnTo>
                  <a:pt x="1492" y="1054"/>
                </a:lnTo>
                <a:lnTo>
                  <a:pt x="1490" y="1054"/>
                </a:lnTo>
                <a:lnTo>
                  <a:pt x="1488" y="1050"/>
                </a:lnTo>
                <a:lnTo>
                  <a:pt x="1490" y="1046"/>
                </a:lnTo>
                <a:lnTo>
                  <a:pt x="1492" y="1042"/>
                </a:lnTo>
                <a:lnTo>
                  <a:pt x="1496" y="1041"/>
                </a:lnTo>
                <a:lnTo>
                  <a:pt x="1501" y="1042"/>
                </a:lnTo>
                <a:lnTo>
                  <a:pt x="1505" y="1041"/>
                </a:lnTo>
                <a:lnTo>
                  <a:pt x="1505" y="1037"/>
                </a:lnTo>
                <a:lnTo>
                  <a:pt x="1505" y="1027"/>
                </a:lnTo>
                <a:lnTo>
                  <a:pt x="1505" y="1019"/>
                </a:lnTo>
                <a:lnTo>
                  <a:pt x="1507" y="1014"/>
                </a:lnTo>
                <a:lnTo>
                  <a:pt x="1505" y="1016"/>
                </a:lnTo>
                <a:lnTo>
                  <a:pt x="1499" y="1027"/>
                </a:lnTo>
                <a:lnTo>
                  <a:pt x="1498" y="1029"/>
                </a:lnTo>
                <a:lnTo>
                  <a:pt x="1498" y="1027"/>
                </a:lnTo>
                <a:lnTo>
                  <a:pt x="1496" y="1025"/>
                </a:lnTo>
                <a:lnTo>
                  <a:pt x="1494" y="1025"/>
                </a:lnTo>
                <a:lnTo>
                  <a:pt x="1496" y="1023"/>
                </a:lnTo>
                <a:lnTo>
                  <a:pt x="1499" y="1016"/>
                </a:lnTo>
                <a:lnTo>
                  <a:pt x="1501" y="1014"/>
                </a:lnTo>
                <a:lnTo>
                  <a:pt x="1503" y="1016"/>
                </a:lnTo>
                <a:lnTo>
                  <a:pt x="1505" y="1016"/>
                </a:lnTo>
                <a:lnTo>
                  <a:pt x="1507" y="1014"/>
                </a:lnTo>
                <a:lnTo>
                  <a:pt x="1513" y="1008"/>
                </a:lnTo>
                <a:lnTo>
                  <a:pt x="1517" y="1004"/>
                </a:lnTo>
                <a:lnTo>
                  <a:pt x="1515" y="1004"/>
                </a:lnTo>
                <a:lnTo>
                  <a:pt x="1494" y="1016"/>
                </a:lnTo>
                <a:lnTo>
                  <a:pt x="1486" y="1021"/>
                </a:lnTo>
                <a:lnTo>
                  <a:pt x="1490" y="1018"/>
                </a:lnTo>
                <a:lnTo>
                  <a:pt x="1490" y="1016"/>
                </a:lnTo>
                <a:lnTo>
                  <a:pt x="1496" y="1012"/>
                </a:lnTo>
                <a:lnTo>
                  <a:pt x="1511" y="1006"/>
                </a:lnTo>
                <a:lnTo>
                  <a:pt x="1513" y="1002"/>
                </a:lnTo>
                <a:lnTo>
                  <a:pt x="1515" y="996"/>
                </a:lnTo>
                <a:lnTo>
                  <a:pt x="1515" y="994"/>
                </a:lnTo>
                <a:lnTo>
                  <a:pt x="1517" y="994"/>
                </a:lnTo>
                <a:lnTo>
                  <a:pt x="1517" y="996"/>
                </a:lnTo>
                <a:lnTo>
                  <a:pt x="1459" y="129"/>
                </a:lnTo>
                <a:lnTo>
                  <a:pt x="1515" y="925"/>
                </a:lnTo>
                <a:lnTo>
                  <a:pt x="1517" y="925"/>
                </a:lnTo>
                <a:lnTo>
                  <a:pt x="1515" y="927"/>
                </a:lnTo>
                <a:lnTo>
                  <a:pt x="1515" y="925"/>
                </a:lnTo>
                <a:lnTo>
                  <a:pt x="1459" y="129"/>
                </a:lnTo>
                <a:lnTo>
                  <a:pt x="1507" y="943"/>
                </a:lnTo>
                <a:lnTo>
                  <a:pt x="1511" y="939"/>
                </a:lnTo>
                <a:lnTo>
                  <a:pt x="1511" y="937"/>
                </a:lnTo>
                <a:lnTo>
                  <a:pt x="1513" y="931"/>
                </a:lnTo>
                <a:lnTo>
                  <a:pt x="1515" y="935"/>
                </a:lnTo>
                <a:lnTo>
                  <a:pt x="1515" y="939"/>
                </a:lnTo>
                <a:lnTo>
                  <a:pt x="1515" y="943"/>
                </a:lnTo>
                <a:lnTo>
                  <a:pt x="1507" y="946"/>
                </a:lnTo>
                <a:lnTo>
                  <a:pt x="1507" y="943"/>
                </a:lnTo>
                <a:lnTo>
                  <a:pt x="1459" y="129"/>
                </a:lnTo>
                <a:lnTo>
                  <a:pt x="1507" y="962"/>
                </a:lnTo>
                <a:lnTo>
                  <a:pt x="1511" y="960"/>
                </a:lnTo>
                <a:lnTo>
                  <a:pt x="1513" y="958"/>
                </a:lnTo>
                <a:lnTo>
                  <a:pt x="1513" y="960"/>
                </a:lnTo>
                <a:lnTo>
                  <a:pt x="1515" y="958"/>
                </a:lnTo>
                <a:lnTo>
                  <a:pt x="1517" y="960"/>
                </a:lnTo>
                <a:lnTo>
                  <a:pt x="1513" y="962"/>
                </a:lnTo>
                <a:lnTo>
                  <a:pt x="1507" y="968"/>
                </a:lnTo>
                <a:lnTo>
                  <a:pt x="1503" y="973"/>
                </a:lnTo>
                <a:lnTo>
                  <a:pt x="1501" y="979"/>
                </a:lnTo>
                <a:lnTo>
                  <a:pt x="1494" y="983"/>
                </a:lnTo>
                <a:lnTo>
                  <a:pt x="1494" y="981"/>
                </a:lnTo>
                <a:lnTo>
                  <a:pt x="1496" y="979"/>
                </a:lnTo>
                <a:lnTo>
                  <a:pt x="1492" y="981"/>
                </a:lnTo>
                <a:lnTo>
                  <a:pt x="1490" y="981"/>
                </a:lnTo>
                <a:lnTo>
                  <a:pt x="1488" y="981"/>
                </a:lnTo>
                <a:lnTo>
                  <a:pt x="1490" y="979"/>
                </a:lnTo>
                <a:lnTo>
                  <a:pt x="1490" y="970"/>
                </a:lnTo>
                <a:lnTo>
                  <a:pt x="1488" y="975"/>
                </a:lnTo>
                <a:lnTo>
                  <a:pt x="1488" y="964"/>
                </a:lnTo>
                <a:lnTo>
                  <a:pt x="1486" y="964"/>
                </a:lnTo>
                <a:lnTo>
                  <a:pt x="1488" y="960"/>
                </a:lnTo>
                <a:lnTo>
                  <a:pt x="1492" y="960"/>
                </a:lnTo>
                <a:lnTo>
                  <a:pt x="1494" y="968"/>
                </a:lnTo>
                <a:lnTo>
                  <a:pt x="1499" y="971"/>
                </a:lnTo>
                <a:lnTo>
                  <a:pt x="1503" y="973"/>
                </a:lnTo>
                <a:lnTo>
                  <a:pt x="1505" y="971"/>
                </a:lnTo>
                <a:lnTo>
                  <a:pt x="1507" y="962"/>
                </a:lnTo>
                <a:lnTo>
                  <a:pt x="1459" y="129"/>
                </a:lnTo>
                <a:lnTo>
                  <a:pt x="1488" y="119"/>
                </a:lnTo>
                <a:lnTo>
                  <a:pt x="1488" y="121"/>
                </a:lnTo>
                <a:lnTo>
                  <a:pt x="1490" y="121"/>
                </a:lnTo>
                <a:lnTo>
                  <a:pt x="1488" y="119"/>
                </a:lnTo>
                <a:lnTo>
                  <a:pt x="1459" y="129"/>
                </a:lnTo>
                <a:lnTo>
                  <a:pt x="1432" y="92"/>
                </a:lnTo>
                <a:lnTo>
                  <a:pt x="1430" y="92"/>
                </a:lnTo>
                <a:lnTo>
                  <a:pt x="1428" y="94"/>
                </a:lnTo>
                <a:lnTo>
                  <a:pt x="1430" y="96"/>
                </a:lnTo>
                <a:lnTo>
                  <a:pt x="1430" y="94"/>
                </a:lnTo>
                <a:lnTo>
                  <a:pt x="1432" y="92"/>
                </a:lnTo>
                <a:lnTo>
                  <a:pt x="1459" y="129"/>
                </a:lnTo>
                <a:lnTo>
                  <a:pt x="1553" y="376"/>
                </a:lnTo>
                <a:lnTo>
                  <a:pt x="1546" y="426"/>
                </a:lnTo>
                <a:lnTo>
                  <a:pt x="1544" y="418"/>
                </a:lnTo>
                <a:lnTo>
                  <a:pt x="1544" y="422"/>
                </a:lnTo>
                <a:lnTo>
                  <a:pt x="1544" y="424"/>
                </a:lnTo>
                <a:lnTo>
                  <a:pt x="1544" y="422"/>
                </a:lnTo>
                <a:lnTo>
                  <a:pt x="1544" y="440"/>
                </a:lnTo>
                <a:lnTo>
                  <a:pt x="1546" y="445"/>
                </a:lnTo>
                <a:lnTo>
                  <a:pt x="1546" y="442"/>
                </a:lnTo>
                <a:lnTo>
                  <a:pt x="1546" y="440"/>
                </a:lnTo>
                <a:lnTo>
                  <a:pt x="1546" y="451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549" y="484"/>
                </a:lnTo>
                <a:lnTo>
                  <a:pt x="1549" y="488"/>
                </a:lnTo>
                <a:lnTo>
                  <a:pt x="1549" y="478"/>
                </a:lnTo>
                <a:lnTo>
                  <a:pt x="1551" y="491"/>
                </a:lnTo>
                <a:lnTo>
                  <a:pt x="1553" y="486"/>
                </a:lnTo>
                <a:lnTo>
                  <a:pt x="1553" y="480"/>
                </a:lnTo>
                <a:lnTo>
                  <a:pt x="1553" y="465"/>
                </a:lnTo>
                <a:lnTo>
                  <a:pt x="1551" y="445"/>
                </a:lnTo>
                <a:lnTo>
                  <a:pt x="1546" y="426"/>
                </a:lnTo>
                <a:lnTo>
                  <a:pt x="1555" y="374"/>
                </a:lnTo>
                <a:lnTo>
                  <a:pt x="1553" y="376"/>
                </a:lnTo>
                <a:lnTo>
                  <a:pt x="1459" y="129"/>
                </a:lnTo>
                <a:lnTo>
                  <a:pt x="1609" y="397"/>
                </a:lnTo>
                <a:lnTo>
                  <a:pt x="1609" y="386"/>
                </a:lnTo>
                <a:lnTo>
                  <a:pt x="1609" y="384"/>
                </a:lnTo>
                <a:lnTo>
                  <a:pt x="1605" y="372"/>
                </a:lnTo>
                <a:lnTo>
                  <a:pt x="1605" y="369"/>
                </a:lnTo>
                <a:lnTo>
                  <a:pt x="1603" y="372"/>
                </a:lnTo>
                <a:lnTo>
                  <a:pt x="1603" y="380"/>
                </a:lnTo>
                <a:lnTo>
                  <a:pt x="1605" y="390"/>
                </a:lnTo>
                <a:lnTo>
                  <a:pt x="1611" y="405"/>
                </a:lnTo>
                <a:lnTo>
                  <a:pt x="1609" y="397"/>
                </a:lnTo>
                <a:lnTo>
                  <a:pt x="1459" y="129"/>
                </a:lnTo>
                <a:lnTo>
                  <a:pt x="1618" y="943"/>
                </a:lnTo>
                <a:lnTo>
                  <a:pt x="1620" y="943"/>
                </a:lnTo>
                <a:lnTo>
                  <a:pt x="1624" y="943"/>
                </a:lnTo>
                <a:lnTo>
                  <a:pt x="1613" y="943"/>
                </a:lnTo>
                <a:lnTo>
                  <a:pt x="1618" y="943"/>
                </a:lnTo>
                <a:lnTo>
                  <a:pt x="1459" y="129"/>
                </a:lnTo>
                <a:lnTo>
                  <a:pt x="1551" y="524"/>
                </a:lnTo>
                <a:lnTo>
                  <a:pt x="1553" y="532"/>
                </a:lnTo>
                <a:lnTo>
                  <a:pt x="1553" y="528"/>
                </a:lnTo>
                <a:lnTo>
                  <a:pt x="1551" y="524"/>
                </a:lnTo>
                <a:lnTo>
                  <a:pt x="1459" y="129"/>
                </a:lnTo>
                <a:lnTo>
                  <a:pt x="1474" y="54"/>
                </a:lnTo>
                <a:lnTo>
                  <a:pt x="1473" y="52"/>
                </a:lnTo>
                <a:lnTo>
                  <a:pt x="1473" y="54"/>
                </a:lnTo>
                <a:lnTo>
                  <a:pt x="1474" y="54"/>
                </a:lnTo>
                <a:lnTo>
                  <a:pt x="1459" y="129"/>
                </a:lnTo>
                <a:lnTo>
                  <a:pt x="1419" y="42"/>
                </a:lnTo>
                <a:lnTo>
                  <a:pt x="1419" y="44"/>
                </a:lnTo>
                <a:lnTo>
                  <a:pt x="1421" y="44"/>
                </a:lnTo>
                <a:lnTo>
                  <a:pt x="1421" y="42"/>
                </a:lnTo>
                <a:lnTo>
                  <a:pt x="1419" y="42"/>
                </a:lnTo>
                <a:lnTo>
                  <a:pt x="1459" y="129"/>
                </a:lnTo>
                <a:lnTo>
                  <a:pt x="1417" y="34"/>
                </a:lnTo>
                <a:lnTo>
                  <a:pt x="1419" y="34"/>
                </a:lnTo>
                <a:lnTo>
                  <a:pt x="1421" y="33"/>
                </a:lnTo>
                <a:lnTo>
                  <a:pt x="1421" y="31"/>
                </a:lnTo>
                <a:lnTo>
                  <a:pt x="1421" y="29"/>
                </a:lnTo>
                <a:lnTo>
                  <a:pt x="1421" y="27"/>
                </a:lnTo>
                <a:lnTo>
                  <a:pt x="1419" y="27"/>
                </a:lnTo>
                <a:lnTo>
                  <a:pt x="1419" y="29"/>
                </a:lnTo>
                <a:lnTo>
                  <a:pt x="1417" y="29"/>
                </a:lnTo>
                <a:lnTo>
                  <a:pt x="1417" y="31"/>
                </a:lnTo>
                <a:lnTo>
                  <a:pt x="1417" y="33"/>
                </a:lnTo>
                <a:lnTo>
                  <a:pt x="1417" y="34"/>
                </a:lnTo>
                <a:lnTo>
                  <a:pt x="1459" y="129"/>
                </a:lnTo>
                <a:lnTo>
                  <a:pt x="1413" y="13"/>
                </a:lnTo>
                <a:lnTo>
                  <a:pt x="1415" y="15"/>
                </a:lnTo>
                <a:lnTo>
                  <a:pt x="1415" y="13"/>
                </a:lnTo>
                <a:lnTo>
                  <a:pt x="1417" y="11"/>
                </a:lnTo>
                <a:lnTo>
                  <a:pt x="1417" y="10"/>
                </a:lnTo>
                <a:lnTo>
                  <a:pt x="1417" y="8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3" y="10"/>
                </a:lnTo>
                <a:lnTo>
                  <a:pt x="1413" y="11"/>
                </a:lnTo>
                <a:lnTo>
                  <a:pt x="1413" y="13"/>
                </a:lnTo>
                <a:lnTo>
                  <a:pt x="1459" y="129"/>
                </a:lnTo>
                <a:lnTo>
                  <a:pt x="1426" y="15"/>
                </a:lnTo>
                <a:lnTo>
                  <a:pt x="1426" y="13"/>
                </a:lnTo>
                <a:lnTo>
                  <a:pt x="1426" y="11"/>
                </a:lnTo>
                <a:lnTo>
                  <a:pt x="1426" y="10"/>
                </a:lnTo>
                <a:lnTo>
                  <a:pt x="1425" y="11"/>
                </a:lnTo>
                <a:lnTo>
                  <a:pt x="1425" y="13"/>
                </a:lnTo>
                <a:lnTo>
                  <a:pt x="1425" y="15"/>
                </a:lnTo>
                <a:lnTo>
                  <a:pt x="1426" y="15"/>
                </a:lnTo>
                <a:lnTo>
                  <a:pt x="1459" y="129"/>
                </a:lnTo>
                <a:lnTo>
                  <a:pt x="1428" y="34"/>
                </a:lnTo>
                <a:lnTo>
                  <a:pt x="1428" y="36"/>
                </a:lnTo>
                <a:lnTo>
                  <a:pt x="1430" y="34"/>
                </a:lnTo>
                <a:lnTo>
                  <a:pt x="1430" y="33"/>
                </a:lnTo>
                <a:lnTo>
                  <a:pt x="1428" y="34"/>
                </a:lnTo>
                <a:lnTo>
                  <a:pt x="1459" y="129"/>
                </a:lnTo>
                <a:lnTo>
                  <a:pt x="1459" y="90"/>
                </a:lnTo>
                <a:lnTo>
                  <a:pt x="1459" y="88"/>
                </a:lnTo>
                <a:lnTo>
                  <a:pt x="1457" y="88"/>
                </a:lnTo>
                <a:lnTo>
                  <a:pt x="1459" y="90"/>
                </a:lnTo>
                <a:lnTo>
                  <a:pt x="1459" y="129"/>
                </a:lnTo>
                <a:lnTo>
                  <a:pt x="1480" y="65"/>
                </a:lnTo>
                <a:lnTo>
                  <a:pt x="1478" y="65"/>
                </a:lnTo>
                <a:lnTo>
                  <a:pt x="1478" y="67"/>
                </a:lnTo>
                <a:lnTo>
                  <a:pt x="1480" y="65"/>
                </a:lnTo>
                <a:lnTo>
                  <a:pt x="1459" y="129"/>
                </a:lnTo>
                <a:lnTo>
                  <a:pt x="1505" y="359"/>
                </a:lnTo>
                <a:lnTo>
                  <a:pt x="1503" y="351"/>
                </a:lnTo>
                <a:lnTo>
                  <a:pt x="1503" y="355"/>
                </a:lnTo>
                <a:lnTo>
                  <a:pt x="1505" y="359"/>
                </a:lnTo>
                <a:lnTo>
                  <a:pt x="1459" y="129"/>
                </a:lnTo>
                <a:lnTo>
                  <a:pt x="1434" y="40"/>
                </a:lnTo>
                <a:lnTo>
                  <a:pt x="1436" y="40"/>
                </a:lnTo>
                <a:lnTo>
                  <a:pt x="1436" y="38"/>
                </a:lnTo>
                <a:lnTo>
                  <a:pt x="1438" y="38"/>
                </a:lnTo>
                <a:lnTo>
                  <a:pt x="1436" y="36"/>
                </a:lnTo>
                <a:lnTo>
                  <a:pt x="1438" y="36"/>
                </a:lnTo>
                <a:lnTo>
                  <a:pt x="1438" y="34"/>
                </a:lnTo>
                <a:lnTo>
                  <a:pt x="1436" y="33"/>
                </a:lnTo>
                <a:lnTo>
                  <a:pt x="1438" y="33"/>
                </a:lnTo>
                <a:lnTo>
                  <a:pt x="1436" y="33"/>
                </a:lnTo>
                <a:lnTo>
                  <a:pt x="1434" y="33"/>
                </a:lnTo>
                <a:lnTo>
                  <a:pt x="1434" y="34"/>
                </a:lnTo>
                <a:lnTo>
                  <a:pt x="1432" y="36"/>
                </a:lnTo>
                <a:lnTo>
                  <a:pt x="1432" y="40"/>
                </a:lnTo>
                <a:lnTo>
                  <a:pt x="1434" y="40"/>
                </a:lnTo>
                <a:lnTo>
                  <a:pt x="1459" y="129"/>
                </a:lnTo>
                <a:lnTo>
                  <a:pt x="1440" y="77"/>
                </a:lnTo>
                <a:lnTo>
                  <a:pt x="1442" y="77"/>
                </a:lnTo>
                <a:lnTo>
                  <a:pt x="1442" y="75"/>
                </a:lnTo>
                <a:lnTo>
                  <a:pt x="1442" y="73"/>
                </a:lnTo>
                <a:lnTo>
                  <a:pt x="1440" y="73"/>
                </a:lnTo>
                <a:lnTo>
                  <a:pt x="1440" y="75"/>
                </a:lnTo>
                <a:lnTo>
                  <a:pt x="1440" y="77"/>
                </a:lnTo>
                <a:lnTo>
                  <a:pt x="1459" y="129"/>
                </a:lnTo>
                <a:lnTo>
                  <a:pt x="1448" y="59"/>
                </a:lnTo>
                <a:lnTo>
                  <a:pt x="1450" y="61"/>
                </a:lnTo>
                <a:lnTo>
                  <a:pt x="1451" y="61"/>
                </a:lnTo>
                <a:lnTo>
                  <a:pt x="1451" y="59"/>
                </a:lnTo>
                <a:lnTo>
                  <a:pt x="1451" y="58"/>
                </a:lnTo>
                <a:lnTo>
                  <a:pt x="1450" y="58"/>
                </a:lnTo>
                <a:lnTo>
                  <a:pt x="1448" y="58"/>
                </a:lnTo>
                <a:lnTo>
                  <a:pt x="1448" y="59"/>
                </a:lnTo>
                <a:lnTo>
                  <a:pt x="1459" y="129"/>
                </a:lnTo>
                <a:lnTo>
                  <a:pt x="1438" y="2"/>
                </a:lnTo>
                <a:lnTo>
                  <a:pt x="1436" y="2"/>
                </a:lnTo>
                <a:lnTo>
                  <a:pt x="1436" y="4"/>
                </a:lnTo>
                <a:lnTo>
                  <a:pt x="1438" y="2"/>
                </a:lnTo>
                <a:lnTo>
                  <a:pt x="1459" y="129"/>
                </a:lnTo>
                <a:lnTo>
                  <a:pt x="1442" y="54"/>
                </a:lnTo>
                <a:lnTo>
                  <a:pt x="1444" y="52"/>
                </a:lnTo>
                <a:lnTo>
                  <a:pt x="1444" y="50"/>
                </a:lnTo>
                <a:lnTo>
                  <a:pt x="1442" y="52"/>
                </a:lnTo>
                <a:lnTo>
                  <a:pt x="1442" y="54"/>
                </a:lnTo>
                <a:lnTo>
                  <a:pt x="1459" y="129"/>
                </a:lnTo>
                <a:lnTo>
                  <a:pt x="1544" y="981"/>
                </a:lnTo>
                <a:lnTo>
                  <a:pt x="1544" y="983"/>
                </a:lnTo>
                <a:lnTo>
                  <a:pt x="1546" y="981"/>
                </a:lnTo>
                <a:lnTo>
                  <a:pt x="1544" y="981"/>
                </a:lnTo>
                <a:lnTo>
                  <a:pt x="1459" y="129"/>
                </a:lnTo>
                <a:lnTo>
                  <a:pt x="40" y="461"/>
                </a:lnTo>
                <a:lnTo>
                  <a:pt x="40" y="463"/>
                </a:lnTo>
                <a:lnTo>
                  <a:pt x="42" y="459"/>
                </a:lnTo>
                <a:lnTo>
                  <a:pt x="40" y="461"/>
                </a:lnTo>
                <a:lnTo>
                  <a:pt x="1459" y="129"/>
                </a:lnTo>
                <a:lnTo>
                  <a:pt x="1609" y="369"/>
                </a:lnTo>
                <a:lnTo>
                  <a:pt x="1609" y="347"/>
                </a:lnTo>
                <a:lnTo>
                  <a:pt x="1609" y="349"/>
                </a:lnTo>
                <a:lnTo>
                  <a:pt x="1607" y="342"/>
                </a:lnTo>
                <a:lnTo>
                  <a:pt x="1605" y="336"/>
                </a:lnTo>
                <a:lnTo>
                  <a:pt x="1603" y="332"/>
                </a:lnTo>
                <a:lnTo>
                  <a:pt x="1601" y="332"/>
                </a:lnTo>
                <a:lnTo>
                  <a:pt x="1599" y="336"/>
                </a:lnTo>
                <a:lnTo>
                  <a:pt x="1601" y="353"/>
                </a:lnTo>
                <a:lnTo>
                  <a:pt x="1601" y="359"/>
                </a:lnTo>
                <a:lnTo>
                  <a:pt x="1601" y="346"/>
                </a:lnTo>
                <a:lnTo>
                  <a:pt x="1603" y="342"/>
                </a:lnTo>
                <a:lnTo>
                  <a:pt x="1605" y="347"/>
                </a:lnTo>
                <a:lnTo>
                  <a:pt x="1609" y="369"/>
                </a:lnTo>
                <a:lnTo>
                  <a:pt x="1459" y="129"/>
                </a:lnTo>
                <a:lnTo>
                  <a:pt x="1519" y="449"/>
                </a:lnTo>
                <a:lnTo>
                  <a:pt x="1517" y="407"/>
                </a:lnTo>
                <a:lnTo>
                  <a:pt x="1519" y="442"/>
                </a:lnTo>
                <a:lnTo>
                  <a:pt x="1519" y="449"/>
                </a:lnTo>
                <a:lnTo>
                  <a:pt x="1459" y="129"/>
                </a:lnTo>
                <a:lnTo>
                  <a:pt x="40" y="465"/>
                </a:lnTo>
                <a:lnTo>
                  <a:pt x="38" y="466"/>
                </a:lnTo>
                <a:lnTo>
                  <a:pt x="38" y="470"/>
                </a:lnTo>
                <a:lnTo>
                  <a:pt x="40" y="470"/>
                </a:lnTo>
                <a:lnTo>
                  <a:pt x="42" y="468"/>
                </a:lnTo>
                <a:lnTo>
                  <a:pt x="42" y="465"/>
                </a:lnTo>
                <a:lnTo>
                  <a:pt x="40" y="465"/>
                </a:lnTo>
                <a:lnTo>
                  <a:pt x="1459" y="129"/>
                </a:lnTo>
                <a:lnTo>
                  <a:pt x="1572" y="824"/>
                </a:lnTo>
                <a:lnTo>
                  <a:pt x="1570" y="818"/>
                </a:lnTo>
                <a:lnTo>
                  <a:pt x="1572" y="818"/>
                </a:lnTo>
                <a:lnTo>
                  <a:pt x="1574" y="818"/>
                </a:lnTo>
                <a:lnTo>
                  <a:pt x="1576" y="816"/>
                </a:lnTo>
                <a:lnTo>
                  <a:pt x="1574" y="814"/>
                </a:lnTo>
                <a:lnTo>
                  <a:pt x="1572" y="812"/>
                </a:lnTo>
                <a:lnTo>
                  <a:pt x="1570" y="812"/>
                </a:lnTo>
                <a:lnTo>
                  <a:pt x="1572" y="810"/>
                </a:lnTo>
                <a:lnTo>
                  <a:pt x="1576" y="802"/>
                </a:lnTo>
                <a:lnTo>
                  <a:pt x="1572" y="806"/>
                </a:lnTo>
                <a:lnTo>
                  <a:pt x="1569" y="810"/>
                </a:lnTo>
                <a:lnTo>
                  <a:pt x="1569" y="806"/>
                </a:lnTo>
                <a:lnTo>
                  <a:pt x="1569" y="802"/>
                </a:lnTo>
                <a:lnTo>
                  <a:pt x="1567" y="802"/>
                </a:lnTo>
                <a:lnTo>
                  <a:pt x="1567" y="806"/>
                </a:lnTo>
                <a:lnTo>
                  <a:pt x="1563" y="808"/>
                </a:lnTo>
                <a:lnTo>
                  <a:pt x="1565" y="810"/>
                </a:lnTo>
                <a:lnTo>
                  <a:pt x="1563" y="812"/>
                </a:lnTo>
                <a:lnTo>
                  <a:pt x="1559" y="814"/>
                </a:lnTo>
                <a:lnTo>
                  <a:pt x="1563" y="814"/>
                </a:lnTo>
                <a:lnTo>
                  <a:pt x="1563" y="816"/>
                </a:lnTo>
                <a:lnTo>
                  <a:pt x="1563" y="818"/>
                </a:lnTo>
                <a:lnTo>
                  <a:pt x="1563" y="820"/>
                </a:lnTo>
                <a:lnTo>
                  <a:pt x="1565" y="822"/>
                </a:lnTo>
                <a:lnTo>
                  <a:pt x="1567" y="822"/>
                </a:lnTo>
                <a:lnTo>
                  <a:pt x="1567" y="826"/>
                </a:lnTo>
                <a:lnTo>
                  <a:pt x="1569" y="826"/>
                </a:lnTo>
                <a:lnTo>
                  <a:pt x="1570" y="826"/>
                </a:lnTo>
                <a:lnTo>
                  <a:pt x="1572" y="826"/>
                </a:lnTo>
                <a:lnTo>
                  <a:pt x="1572" y="824"/>
                </a:lnTo>
                <a:lnTo>
                  <a:pt x="1459" y="129"/>
                </a:lnTo>
                <a:lnTo>
                  <a:pt x="1597" y="943"/>
                </a:lnTo>
                <a:lnTo>
                  <a:pt x="1592" y="943"/>
                </a:lnTo>
                <a:lnTo>
                  <a:pt x="1597" y="945"/>
                </a:lnTo>
                <a:lnTo>
                  <a:pt x="1597" y="943"/>
                </a:lnTo>
                <a:lnTo>
                  <a:pt x="1459" y="129"/>
                </a:lnTo>
                <a:lnTo>
                  <a:pt x="33" y="428"/>
                </a:lnTo>
                <a:lnTo>
                  <a:pt x="33" y="420"/>
                </a:lnTo>
                <a:lnTo>
                  <a:pt x="33" y="417"/>
                </a:lnTo>
                <a:lnTo>
                  <a:pt x="31" y="418"/>
                </a:lnTo>
                <a:lnTo>
                  <a:pt x="31" y="420"/>
                </a:lnTo>
                <a:lnTo>
                  <a:pt x="31" y="418"/>
                </a:lnTo>
                <a:lnTo>
                  <a:pt x="31" y="411"/>
                </a:lnTo>
                <a:lnTo>
                  <a:pt x="29" y="424"/>
                </a:lnTo>
                <a:lnTo>
                  <a:pt x="29" y="436"/>
                </a:lnTo>
                <a:lnTo>
                  <a:pt x="31" y="428"/>
                </a:lnTo>
                <a:lnTo>
                  <a:pt x="33" y="428"/>
                </a:lnTo>
                <a:lnTo>
                  <a:pt x="1459" y="129"/>
                </a:lnTo>
                <a:lnTo>
                  <a:pt x="1599" y="941"/>
                </a:lnTo>
                <a:lnTo>
                  <a:pt x="1597" y="943"/>
                </a:lnTo>
                <a:lnTo>
                  <a:pt x="1601" y="941"/>
                </a:lnTo>
                <a:lnTo>
                  <a:pt x="1599" y="941"/>
                </a:lnTo>
                <a:lnTo>
                  <a:pt x="1459" y="129"/>
                </a:lnTo>
                <a:lnTo>
                  <a:pt x="1559" y="793"/>
                </a:lnTo>
                <a:lnTo>
                  <a:pt x="1561" y="793"/>
                </a:lnTo>
                <a:lnTo>
                  <a:pt x="1561" y="795"/>
                </a:lnTo>
                <a:lnTo>
                  <a:pt x="1561" y="797"/>
                </a:lnTo>
                <a:lnTo>
                  <a:pt x="1563" y="799"/>
                </a:lnTo>
                <a:lnTo>
                  <a:pt x="1565" y="799"/>
                </a:lnTo>
                <a:lnTo>
                  <a:pt x="1565" y="797"/>
                </a:lnTo>
                <a:lnTo>
                  <a:pt x="1565" y="795"/>
                </a:lnTo>
                <a:lnTo>
                  <a:pt x="1565" y="793"/>
                </a:lnTo>
                <a:lnTo>
                  <a:pt x="1565" y="791"/>
                </a:lnTo>
                <a:lnTo>
                  <a:pt x="1567" y="789"/>
                </a:lnTo>
                <a:lnTo>
                  <a:pt x="1563" y="791"/>
                </a:lnTo>
                <a:lnTo>
                  <a:pt x="1563" y="789"/>
                </a:lnTo>
                <a:lnTo>
                  <a:pt x="1561" y="789"/>
                </a:lnTo>
                <a:lnTo>
                  <a:pt x="1561" y="791"/>
                </a:lnTo>
                <a:lnTo>
                  <a:pt x="1561" y="793"/>
                </a:lnTo>
                <a:lnTo>
                  <a:pt x="1559" y="793"/>
                </a:lnTo>
                <a:lnTo>
                  <a:pt x="1459" y="129"/>
                </a:lnTo>
                <a:lnTo>
                  <a:pt x="1567" y="849"/>
                </a:lnTo>
                <a:lnTo>
                  <a:pt x="1567" y="847"/>
                </a:lnTo>
                <a:lnTo>
                  <a:pt x="1565" y="849"/>
                </a:lnTo>
                <a:lnTo>
                  <a:pt x="1565" y="862"/>
                </a:lnTo>
                <a:lnTo>
                  <a:pt x="1561" y="889"/>
                </a:lnTo>
                <a:lnTo>
                  <a:pt x="1561" y="893"/>
                </a:lnTo>
                <a:lnTo>
                  <a:pt x="1563" y="891"/>
                </a:lnTo>
                <a:lnTo>
                  <a:pt x="1567" y="883"/>
                </a:lnTo>
                <a:lnTo>
                  <a:pt x="1569" y="881"/>
                </a:lnTo>
                <a:lnTo>
                  <a:pt x="1569" y="879"/>
                </a:lnTo>
                <a:lnTo>
                  <a:pt x="1567" y="872"/>
                </a:lnTo>
                <a:lnTo>
                  <a:pt x="1567" y="862"/>
                </a:lnTo>
                <a:lnTo>
                  <a:pt x="1567" y="849"/>
                </a:lnTo>
                <a:lnTo>
                  <a:pt x="1459" y="129"/>
                </a:lnTo>
                <a:lnTo>
                  <a:pt x="1547" y="1129"/>
                </a:lnTo>
                <a:lnTo>
                  <a:pt x="1547" y="1131"/>
                </a:lnTo>
                <a:lnTo>
                  <a:pt x="1549" y="1129"/>
                </a:lnTo>
                <a:lnTo>
                  <a:pt x="1547" y="1129"/>
                </a:lnTo>
                <a:lnTo>
                  <a:pt x="1459" y="129"/>
                </a:lnTo>
                <a:lnTo>
                  <a:pt x="11" y="461"/>
                </a:lnTo>
                <a:lnTo>
                  <a:pt x="13" y="445"/>
                </a:lnTo>
                <a:lnTo>
                  <a:pt x="10" y="461"/>
                </a:lnTo>
                <a:lnTo>
                  <a:pt x="10" y="470"/>
                </a:lnTo>
                <a:lnTo>
                  <a:pt x="11" y="470"/>
                </a:lnTo>
                <a:lnTo>
                  <a:pt x="11" y="461"/>
                </a:lnTo>
                <a:lnTo>
                  <a:pt x="1459" y="129"/>
                </a:lnTo>
                <a:lnTo>
                  <a:pt x="2" y="626"/>
                </a:lnTo>
                <a:lnTo>
                  <a:pt x="0" y="618"/>
                </a:lnTo>
                <a:lnTo>
                  <a:pt x="0" y="628"/>
                </a:lnTo>
                <a:lnTo>
                  <a:pt x="2" y="628"/>
                </a:lnTo>
                <a:lnTo>
                  <a:pt x="2" y="626"/>
                </a:lnTo>
                <a:lnTo>
                  <a:pt x="1459" y="129"/>
                </a:lnTo>
                <a:lnTo>
                  <a:pt x="1572" y="862"/>
                </a:lnTo>
                <a:lnTo>
                  <a:pt x="1574" y="862"/>
                </a:lnTo>
                <a:lnTo>
                  <a:pt x="1576" y="862"/>
                </a:lnTo>
                <a:lnTo>
                  <a:pt x="1578" y="858"/>
                </a:lnTo>
                <a:lnTo>
                  <a:pt x="1574" y="850"/>
                </a:lnTo>
                <a:lnTo>
                  <a:pt x="1572" y="850"/>
                </a:lnTo>
                <a:lnTo>
                  <a:pt x="1572" y="852"/>
                </a:lnTo>
                <a:lnTo>
                  <a:pt x="1570" y="856"/>
                </a:lnTo>
                <a:lnTo>
                  <a:pt x="1570" y="862"/>
                </a:lnTo>
                <a:lnTo>
                  <a:pt x="1572" y="862"/>
                </a:lnTo>
                <a:lnTo>
                  <a:pt x="1459" y="129"/>
                </a:lnTo>
                <a:lnTo>
                  <a:pt x="1570" y="693"/>
                </a:lnTo>
                <a:lnTo>
                  <a:pt x="1570" y="691"/>
                </a:lnTo>
                <a:lnTo>
                  <a:pt x="1569" y="691"/>
                </a:lnTo>
                <a:lnTo>
                  <a:pt x="1567" y="699"/>
                </a:lnTo>
                <a:lnTo>
                  <a:pt x="1569" y="701"/>
                </a:lnTo>
                <a:lnTo>
                  <a:pt x="1572" y="705"/>
                </a:lnTo>
                <a:lnTo>
                  <a:pt x="1572" y="703"/>
                </a:lnTo>
                <a:lnTo>
                  <a:pt x="1570" y="699"/>
                </a:lnTo>
                <a:lnTo>
                  <a:pt x="1569" y="695"/>
                </a:lnTo>
                <a:lnTo>
                  <a:pt x="1570" y="693"/>
                </a:lnTo>
                <a:lnTo>
                  <a:pt x="1459" y="129"/>
                </a:lnTo>
                <a:lnTo>
                  <a:pt x="1565" y="1137"/>
                </a:lnTo>
                <a:lnTo>
                  <a:pt x="1567" y="1133"/>
                </a:lnTo>
                <a:lnTo>
                  <a:pt x="1565" y="1135"/>
                </a:lnTo>
                <a:lnTo>
                  <a:pt x="1565" y="1137"/>
                </a:lnTo>
                <a:lnTo>
                  <a:pt x="1459" y="129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>
              <a:effectLst>
                <a:outerShdw blurRad="50800" dist="5080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5" name="タイトル プレースホルダ 2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00174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4EE6B2C-1B5B-4F09-BBFF-9B4D56D61A5E}" type="datetime1">
              <a:rPr kumimoji="1" lang="ja-JP" altLang="en-US" smtClean="0"/>
              <a:pPr/>
              <a:t>2010/7/21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659F0FA-DC79-49A4-AE76-CACCA1CE07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1" sz="4400" baseline="0">
          <a:gradFill flip="none" rotWithShape="1">
            <a:gsLst>
              <a:gs pos="60000">
                <a:schemeClr val="tx2"/>
              </a:gs>
              <a:gs pos="100000">
                <a:schemeClr val="tx2">
                  <a:tint val="20000"/>
                </a:schemeClr>
              </a:gs>
            </a:gsLst>
            <a:lin ang="5400000" scaled="1"/>
            <a:tileRect/>
          </a:gradFill>
          <a:effectLst>
            <a:outerShdw blurRad="127000" algn="tl" rotWithShape="0">
              <a:schemeClr val="bg1"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u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>
            <a:tint val="75000"/>
          </a:schemeClr>
        </a:buClr>
        <a:buSzPct val="55000"/>
        <a:buFont typeface="Wingdings"/>
        <a:buChar char="u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SzPct val="55000"/>
        <a:buFont typeface="Wingdings"/>
        <a:buChar char="u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50000"/>
        <a:buFont typeface="Wingdings"/>
        <a:buChar char="u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>
            <a:shade val="75000"/>
          </a:schemeClr>
        </a:buClr>
        <a:buSzPct val="45000"/>
        <a:buFont typeface="Wingdings"/>
        <a:buChar char="u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>
            <a:shade val="75000"/>
          </a:schemeClr>
        </a:buClr>
        <a:buSzPct val="6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tx2">
            <a:tint val="50000"/>
          </a:schemeClr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4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95536" y="3356992"/>
            <a:ext cx="7704856" cy="648072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Clustering</a:t>
            </a:r>
            <a:r>
              <a:rPr lang="ja-JP" altLang="en-US" sz="3600" dirty="0" smtClean="0"/>
              <a:t>を用いた</a:t>
            </a:r>
            <a:r>
              <a:rPr lang="en-US" altLang="ja-JP" sz="3600" dirty="0" err="1" smtClean="0"/>
              <a:t>EMCal</a:t>
            </a:r>
            <a:r>
              <a:rPr lang="ja-JP" altLang="en-US" sz="3600" dirty="0" smtClean="0"/>
              <a:t>解析</a:t>
            </a:r>
            <a:endParaRPr kumimoji="1" lang="ja-JP" altLang="en-US" sz="3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55576" y="4314828"/>
            <a:ext cx="6400800" cy="2138508"/>
          </a:xfrm>
        </p:spPr>
        <p:txBody>
          <a:bodyPr>
            <a:normAutofit/>
          </a:bodyPr>
          <a:lstStyle/>
          <a:p>
            <a:pPr algn="r"/>
            <a:r>
              <a:rPr lang="en-US" altLang="ja-JP" sz="2400" dirty="0" smtClean="0"/>
              <a:t>2010/7/21</a:t>
            </a:r>
            <a:endParaRPr kumimoji="1" lang="en-US" altLang="ja-JP" sz="2400" dirty="0" smtClean="0"/>
          </a:p>
          <a:p>
            <a:pPr algn="r"/>
            <a:r>
              <a:rPr kumimoji="1" lang="ja-JP" altLang="en-US" sz="2400" dirty="0" smtClean="0"/>
              <a:t>高エネルギー原子核実験</a:t>
            </a:r>
            <a:r>
              <a:rPr kumimoji="1" lang="ja-JP" altLang="en-US" sz="2400" dirty="0" smtClean="0"/>
              <a:t>研究室</a:t>
            </a:r>
            <a:endParaRPr kumimoji="1" lang="en-US" altLang="ja-JP" sz="2400" dirty="0" smtClean="0"/>
          </a:p>
          <a:p>
            <a:pPr algn="r"/>
            <a:r>
              <a:rPr kumimoji="1" lang="ja-JP" altLang="en-US" sz="2400" dirty="0" smtClean="0"/>
              <a:t>博士課程前期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年</a:t>
            </a:r>
            <a:endParaRPr kumimoji="1" lang="en-US" altLang="ja-JP" sz="2400" dirty="0" smtClean="0"/>
          </a:p>
          <a:p>
            <a:pPr algn="r"/>
            <a:r>
              <a:rPr kumimoji="1" lang="ja-JP" altLang="en-US" sz="2400" dirty="0" smtClean="0"/>
              <a:t>水野三四郎</a:t>
            </a:r>
            <a:endParaRPr kumimoji="1" lang="ja-JP" altLang="en-US" sz="2400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-108520" y="2780928"/>
            <a:ext cx="8691570" cy="576064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tabLst/>
              <a:defRPr/>
            </a:pPr>
            <a:r>
              <a:rPr kumimoji="1" lang="ja-JP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宇宙史拠点実習　中間報告　　</a:t>
            </a:r>
            <a:r>
              <a:rPr kumimoji="1" lang="en-US" altLang="ja-JP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CERN</a:t>
            </a:r>
            <a:endParaRPr kumimoji="1" lang="ja-JP" altLang="en-US" sz="2800" i="0" u="none" strike="noStrike" kern="0" cap="none" spc="0" normalizeH="0" baseline="0" noProof="0" dirty="0">
              <a:ln>
                <a:noFill/>
              </a:ln>
              <a:solidFill>
                <a:schemeClr val="tx2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pic>
        <p:nvPicPr>
          <p:cNvPr id="5122" name="Picture 2" descr="C:\Users\sanshirou\Desktop\宇宙史\スライド\中間発表\picture\Alice_detec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96752"/>
            <a:ext cx="5881339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pic>
        <p:nvPicPr>
          <p:cNvPr id="3074" name="Picture 2" descr="C:\Users\sanshirou\Desktop\宇宙史\スライド\中間発表\picture\#_cluster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42815"/>
            <a:ext cx="7200800" cy="5383257"/>
          </a:xfrm>
          <a:prstGeom prst="rect">
            <a:avLst/>
          </a:prstGeom>
          <a:noFill/>
        </p:spPr>
      </p:pic>
      <p:sp>
        <p:nvSpPr>
          <p:cNvPr id="6" name="コンテンツ プレースホルダ 2"/>
          <p:cNvSpPr txBox="1">
            <a:spLocks/>
          </p:cNvSpPr>
          <p:nvPr/>
        </p:nvSpPr>
        <p:spPr>
          <a:xfrm>
            <a:off x="611560" y="260649"/>
            <a:ext cx="7704856" cy="158417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tabLst/>
              <a:defRPr/>
            </a:pPr>
            <a:r>
              <a:rPr lang="en-US" altLang="ja-JP" sz="3200" kern="0" dirty="0" smtClean="0">
                <a:solidFill>
                  <a:schemeClr val="tx2"/>
                </a:solidFill>
              </a:rPr>
              <a:t>pi0</a:t>
            </a:r>
            <a:r>
              <a:rPr lang="ja-JP" altLang="en-US" sz="3200" kern="0" dirty="0" smtClean="0">
                <a:solidFill>
                  <a:schemeClr val="tx2"/>
                </a:solidFill>
              </a:rPr>
              <a:t>の崩壊を</a:t>
            </a:r>
            <a:r>
              <a:rPr lang="en-US" altLang="ja-JP" sz="3200" kern="0" dirty="0" smtClean="0">
                <a:solidFill>
                  <a:schemeClr val="tx2"/>
                </a:solidFill>
              </a:rPr>
              <a:t>MC</a:t>
            </a:r>
            <a:r>
              <a:rPr lang="ja-JP" altLang="en-US" sz="3200" kern="0" dirty="0" smtClean="0">
                <a:solidFill>
                  <a:schemeClr val="tx2"/>
                </a:solidFill>
              </a:rPr>
              <a:t>でシミュレーションしたもの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pic>
        <p:nvPicPr>
          <p:cNvPr id="4098" name="Picture 2" descr="C:\Users\sanshirou\Desktop\宇宙史\スライド\中間発表\picture\energy_cluster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06430"/>
            <a:ext cx="7344816" cy="5490922"/>
          </a:xfrm>
          <a:prstGeom prst="rect">
            <a:avLst/>
          </a:prstGeom>
          <a:noFill/>
        </p:spPr>
      </p:pic>
      <p:sp>
        <p:nvSpPr>
          <p:cNvPr id="4" name="コンテンツ プレースホルダ 2"/>
          <p:cNvSpPr txBox="1">
            <a:spLocks/>
          </p:cNvSpPr>
          <p:nvPr/>
        </p:nvSpPr>
        <p:spPr>
          <a:xfrm>
            <a:off x="611560" y="260649"/>
            <a:ext cx="7704856" cy="158417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tabLst/>
              <a:defRPr/>
            </a:pPr>
            <a:r>
              <a:rPr lang="en-US" altLang="ja-JP" sz="3200" kern="0" dirty="0" smtClean="0">
                <a:solidFill>
                  <a:schemeClr val="tx2"/>
                </a:solidFill>
              </a:rPr>
              <a:t>pi0</a:t>
            </a:r>
            <a:r>
              <a:rPr lang="ja-JP" altLang="en-US" sz="3200" kern="0" dirty="0" smtClean="0">
                <a:solidFill>
                  <a:schemeClr val="tx2"/>
                </a:solidFill>
              </a:rPr>
              <a:t>の崩壊を</a:t>
            </a:r>
            <a:r>
              <a:rPr lang="en-US" altLang="ja-JP" sz="3200" kern="0" dirty="0" smtClean="0">
                <a:solidFill>
                  <a:schemeClr val="tx2"/>
                </a:solidFill>
              </a:rPr>
              <a:t>MC</a:t>
            </a:r>
            <a:r>
              <a:rPr lang="ja-JP" altLang="en-US" sz="3200" kern="0" dirty="0" smtClean="0">
                <a:solidFill>
                  <a:schemeClr val="tx2"/>
                </a:solidFill>
              </a:rPr>
              <a:t>でシミュレーションしたもの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3528" y="5661248"/>
            <a:ext cx="8640960" cy="10081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ja-JP" altLang="en-US" dirty="0" smtClean="0"/>
              <a:t>たぶん、明後日は見せれないと思うが、できたら見せる予定</a:t>
            </a:r>
            <a:endParaRPr lang="en-US" altLang="ja-JP" dirty="0" smtClean="0"/>
          </a:p>
        </p:txBody>
      </p:sp>
      <p:sp>
        <p:nvSpPr>
          <p:cNvPr id="5" name="コンテンツ プレースホルダ 2"/>
          <p:cNvSpPr txBox="1">
            <a:spLocks/>
          </p:cNvSpPr>
          <p:nvPr/>
        </p:nvSpPr>
        <p:spPr>
          <a:xfrm>
            <a:off x="331912" y="629072"/>
            <a:ext cx="8784976" cy="2376264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tabLst/>
              <a:defRPr/>
            </a:pPr>
            <a:r>
              <a:rPr kumimoji="1" lang="ja-JP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既存の</a:t>
            </a:r>
            <a:r>
              <a:rPr kumimoji="1" lang="en-US" altLang="ja-JP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Clustering</a:t>
            </a:r>
            <a:r>
              <a:rPr kumimoji="1" lang="ja-JP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の位置情報</a:t>
            </a:r>
            <a:endParaRPr kumimoji="1" lang="en-US" altLang="ja-JP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tabLst/>
              <a:defRPr/>
            </a:pPr>
            <a:r>
              <a:rPr kumimoji="1" lang="ja-JP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と</a:t>
            </a:r>
            <a:endParaRPr kumimoji="1" lang="en-US" altLang="ja-JP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tabLst/>
              <a:defRPr/>
            </a:pPr>
            <a:r>
              <a:rPr kumimoji="1" lang="en-US" altLang="ja-JP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Cell</a:t>
            </a:r>
            <a:r>
              <a:rPr kumimoji="1" lang="ja-JP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の位置情報から</a:t>
            </a:r>
            <a:r>
              <a:rPr kumimoji="1" lang="en-US" altLang="ja-JP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Cluster</a:t>
            </a:r>
            <a:r>
              <a:rPr kumimoji="1" lang="ja-JP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の位置を求めたものとの比較した図</a:t>
            </a:r>
            <a:endParaRPr kumimoji="1" lang="en-US" altLang="ja-JP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8" name="コンテンツ プレースホルダ 2"/>
          <p:cNvSpPr txBox="1">
            <a:spLocks/>
          </p:cNvSpPr>
          <p:nvPr/>
        </p:nvSpPr>
        <p:spPr>
          <a:xfrm>
            <a:off x="323528" y="3068960"/>
            <a:ext cx="8640960" cy="648072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tabLst/>
              <a:defRPr/>
            </a:pPr>
            <a:r>
              <a:rPr kumimoji="1" lang="en-US" altLang="ja-JP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Cell</a:t>
            </a:r>
            <a:r>
              <a:rPr kumimoji="1" lang="ja-JP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の中心の座標はわかっている</a:t>
            </a:r>
            <a:endParaRPr kumimoji="1" lang="en-US" altLang="ja-JP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コンテンツ プレースホルダ 2"/>
          <p:cNvSpPr txBox="1">
            <a:spLocks/>
          </p:cNvSpPr>
          <p:nvPr/>
        </p:nvSpPr>
        <p:spPr>
          <a:xfrm>
            <a:off x="323528" y="3789040"/>
            <a:ext cx="8640960" cy="936104"/>
          </a:xfrm>
          <a:prstGeom prst="rect">
            <a:avLst/>
          </a:prstGeom>
        </p:spPr>
        <p:txBody>
          <a:bodyPr vert="horz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tabLst/>
              <a:defRPr/>
            </a:pPr>
            <a:r>
              <a:rPr lang="en-US" altLang="ja-JP" sz="3200" kern="0" dirty="0" smtClean="0">
                <a:solidFill>
                  <a:schemeClr val="tx2"/>
                </a:solidFill>
              </a:rPr>
              <a:t>Cluster</a:t>
            </a:r>
            <a:r>
              <a:rPr lang="ja-JP" altLang="en-US" sz="3200" kern="0" dirty="0" smtClean="0">
                <a:solidFill>
                  <a:schemeClr val="tx2"/>
                </a:solidFill>
              </a:rPr>
              <a:t>の重心は</a:t>
            </a:r>
            <a:r>
              <a:rPr lang="en-US" altLang="ja-JP" sz="3200" kern="0" dirty="0" smtClean="0">
                <a:solidFill>
                  <a:schemeClr val="tx2"/>
                </a:solidFill>
              </a:rPr>
              <a:t>Cell</a:t>
            </a:r>
            <a:r>
              <a:rPr lang="ja-JP" altLang="en-US" sz="3200" kern="0" dirty="0" smtClean="0">
                <a:solidFill>
                  <a:schemeClr val="tx2"/>
                </a:solidFill>
              </a:rPr>
              <a:t>の</a:t>
            </a:r>
            <a:r>
              <a:rPr lang="en-US" altLang="ja-JP" sz="3200" kern="0" dirty="0" smtClean="0">
                <a:solidFill>
                  <a:schemeClr val="tx2"/>
                </a:solidFill>
              </a:rPr>
              <a:t>energy</a:t>
            </a:r>
            <a:r>
              <a:rPr lang="ja-JP" altLang="en-US" sz="3200" kern="0" dirty="0" smtClean="0">
                <a:solidFill>
                  <a:schemeClr val="tx2"/>
                </a:solidFill>
              </a:rPr>
              <a:t>によって重みをつけて</a:t>
            </a:r>
            <a:r>
              <a:rPr lang="ja-JP" altLang="en-US" sz="3200" kern="0" dirty="0" smtClean="0">
                <a:solidFill>
                  <a:schemeClr val="tx2"/>
                </a:solidFill>
              </a:rPr>
              <a:t>求める</a:t>
            </a:r>
            <a:endParaRPr kumimoji="1" lang="en-US" altLang="ja-JP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 Line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kumimoji="1" lang="ja-JP" altLang="en-US" sz="2800" dirty="0" smtClean="0"/>
              <a:t>・</a:t>
            </a:r>
            <a:r>
              <a:rPr kumimoji="1" lang="en-US" altLang="ja-JP" sz="2800" dirty="0" smtClean="0"/>
              <a:t>LHC-ALICE</a:t>
            </a:r>
            <a:endParaRPr kumimoji="1" lang="en-US" altLang="ja-JP" sz="2800" dirty="0" smtClean="0"/>
          </a:p>
          <a:p>
            <a:pPr>
              <a:buNone/>
            </a:pPr>
            <a:endParaRPr lang="en-US" altLang="ja-JP" sz="1100" dirty="0" smtClean="0"/>
          </a:p>
          <a:p>
            <a:pPr>
              <a:buNone/>
            </a:pPr>
            <a:r>
              <a:rPr kumimoji="1" lang="ja-JP" altLang="en-US" sz="2800" dirty="0" smtClean="0"/>
              <a:t>－</a:t>
            </a:r>
            <a:r>
              <a:rPr kumimoji="1" lang="en-US" altLang="ja-JP" sz="2800" dirty="0" err="1" smtClean="0"/>
              <a:t>ElectroMagnetic</a:t>
            </a:r>
            <a:r>
              <a:rPr kumimoji="1" lang="en-US" altLang="ja-JP" sz="2800" dirty="0" smtClean="0"/>
              <a:t> Calorimeter</a:t>
            </a:r>
            <a:endParaRPr kumimoji="1" lang="en-US" altLang="ja-JP" sz="2800" dirty="0" smtClean="0"/>
          </a:p>
          <a:p>
            <a:pPr>
              <a:buNone/>
            </a:pPr>
            <a:endParaRPr kumimoji="1" lang="en-US" altLang="ja-JP" sz="1100" dirty="0" smtClean="0"/>
          </a:p>
          <a:p>
            <a:pPr>
              <a:buNone/>
            </a:pPr>
            <a:r>
              <a:rPr kumimoji="1" lang="ja-JP" altLang="en-US" sz="2800" dirty="0" smtClean="0"/>
              <a:t>・</a:t>
            </a:r>
            <a:r>
              <a:rPr kumimoji="1" lang="en-US" altLang="ja-JP" sz="2800" dirty="0" smtClean="0"/>
              <a:t>Clustering</a:t>
            </a:r>
            <a:endParaRPr kumimoji="1" lang="en-US" altLang="ja-JP" sz="2800" dirty="0" smtClean="0"/>
          </a:p>
          <a:p>
            <a:pPr>
              <a:buNone/>
            </a:pPr>
            <a:endParaRPr lang="en-US" altLang="ja-JP" sz="1100" dirty="0" smtClean="0"/>
          </a:p>
          <a:p>
            <a:pPr>
              <a:buNone/>
            </a:pPr>
            <a:r>
              <a:rPr lang="ja-JP" altLang="en-US" sz="2800" dirty="0" smtClean="0"/>
              <a:t>－</a:t>
            </a:r>
            <a:r>
              <a:rPr lang="en-US" altLang="ja-JP" sz="2800" dirty="0" smtClean="0"/>
              <a:t>N×N</a:t>
            </a:r>
            <a:r>
              <a:rPr lang="ja-JP" altLang="en-US" sz="2800" dirty="0" smtClean="0"/>
              <a:t>の</a:t>
            </a:r>
            <a:r>
              <a:rPr lang="en-US" altLang="ja-JP" sz="2800" dirty="0" smtClean="0"/>
              <a:t>Clustering</a:t>
            </a:r>
            <a:r>
              <a:rPr lang="ja-JP" altLang="en-US" sz="2800" dirty="0" smtClean="0"/>
              <a:t>の方法</a:t>
            </a:r>
            <a:endParaRPr kumimoji="1" lang="en-US" altLang="ja-JP" sz="2800" dirty="0" smtClean="0"/>
          </a:p>
          <a:p>
            <a:pPr>
              <a:buNone/>
            </a:pPr>
            <a:endParaRPr kumimoji="1" lang="en-US" altLang="ja-JP" sz="1100" dirty="0" smtClean="0"/>
          </a:p>
          <a:p>
            <a:pPr>
              <a:buNone/>
            </a:pPr>
            <a:r>
              <a:rPr kumimoji="1" lang="ja-JP" altLang="en-US" sz="2800" dirty="0" smtClean="0"/>
              <a:t>・現在</a:t>
            </a:r>
            <a:r>
              <a:rPr kumimoji="1" lang="ja-JP" altLang="en-US" sz="2800" dirty="0" smtClean="0"/>
              <a:t>の進捗状況</a:t>
            </a:r>
            <a:endParaRPr kumimoji="1" lang="en-US" altLang="ja-JP" sz="2800" dirty="0" smtClean="0"/>
          </a:p>
          <a:p>
            <a:pPr>
              <a:buNone/>
            </a:pPr>
            <a:endParaRPr kumimoji="1" lang="en-US" altLang="ja-JP" sz="1100" dirty="0" smtClean="0"/>
          </a:p>
          <a:p>
            <a:pPr>
              <a:buNone/>
            </a:pPr>
            <a:r>
              <a:rPr kumimoji="1" lang="ja-JP" altLang="en-US" sz="2800" dirty="0" smtClean="0"/>
              <a:t>・今後</a:t>
            </a:r>
            <a:r>
              <a:rPr kumimoji="1" lang="ja-JP" altLang="en-US" sz="2800" dirty="0" smtClean="0"/>
              <a:t>の課題</a:t>
            </a:r>
            <a:endParaRPr kumimoji="1" lang="ja-JP" altLang="en-US" sz="28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LHC-ALICE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1268761"/>
            <a:ext cx="8435280" cy="2880319"/>
          </a:xfrm>
        </p:spPr>
        <p:txBody>
          <a:bodyPr>
            <a:normAutofit/>
          </a:bodyPr>
          <a:lstStyle/>
          <a:p>
            <a:pPr lvl="0">
              <a:buNone/>
              <a:defRPr/>
            </a:pPr>
            <a:r>
              <a:rPr lang="ja-JP" altLang="en-US" sz="2400" dirty="0" smtClean="0"/>
              <a:t>・加速器の直径が約</a:t>
            </a:r>
            <a:r>
              <a:rPr lang="en-US" altLang="ja-JP" sz="2400" dirty="0" smtClean="0"/>
              <a:t>30km</a:t>
            </a:r>
          </a:p>
          <a:p>
            <a:pPr lvl="0">
              <a:buNone/>
              <a:defRPr/>
            </a:pPr>
            <a:r>
              <a:rPr lang="ja-JP" altLang="en-US" sz="2400" dirty="0" smtClean="0"/>
              <a:t>・重心系で最大</a:t>
            </a:r>
            <a:r>
              <a:rPr lang="en-US" altLang="ja-JP" sz="2400" dirty="0" smtClean="0"/>
              <a:t>14TeV</a:t>
            </a:r>
            <a:r>
              <a:rPr lang="ja-JP" altLang="en-US" sz="2400" dirty="0" smtClean="0"/>
              <a:t>の衝突エネルギーで陽子同士を正面衝突</a:t>
            </a:r>
            <a:endParaRPr lang="en-US" altLang="ja-JP" sz="2400" dirty="0" smtClean="0"/>
          </a:p>
          <a:p>
            <a:pPr lvl="0">
              <a:buNone/>
              <a:defRPr/>
            </a:pPr>
            <a:r>
              <a:rPr lang="ja-JP" altLang="en-US" sz="2400" dirty="0" smtClean="0"/>
              <a:t>　させることができる</a:t>
            </a:r>
          </a:p>
          <a:p>
            <a:pPr>
              <a:buNone/>
            </a:pPr>
            <a:endParaRPr lang="en-US" altLang="ja-JP" sz="1200" dirty="0" smtClean="0"/>
          </a:p>
          <a:p>
            <a:pPr>
              <a:buNone/>
            </a:pPr>
            <a:r>
              <a:rPr lang="ja-JP" altLang="en-US" sz="2400" dirty="0" smtClean="0"/>
              <a:t>・高温高密度状態である</a:t>
            </a:r>
            <a:r>
              <a:rPr lang="en-US" altLang="ja-JP" sz="2400" dirty="0" smtClean="0"/>
              <a:t>Quark Gluon Plasma(QGP)</a:t>
            </a:r>
            <a:r>
              <a:rPr lang="ja-JP" altLang="en-US" sz="2400" dirty="0" smtClean="0"/>
              <a:t>を主に解</a:t>
            </a:r>
            <a:endParaRPr lang="en-US" altLang="ja-JP" sz="2400" dirty="0" smtClean="0"/>
          </a:p>
          <a:p>
            <a:pPr>
              <a:buNone/>
            </a:pPr>
            <a:r>
              <a:rPr lang="ja-JP" altLang="en-US" sz="2400" dirty="0" smtClean="0"/>
              <a:t>　析</a:t>
            </a:r>
            <a:r>
              <a:rPr lang="ja-JP" altLang="en-US" sz="2400" dirty="0" smtClean="0"/>
              <a:t>する</a:t>
            </a:r>
            <a:r>
              <a:rPr lang="en-US" altLang="ja-JP" sz="2400" dirty="0" smtClean="0"/>
              <a:t>ALICE</a:t>
            </a:r>
            <a:r>
              <a:rPr lang="ja-JP" altLang="en-US" sz="2400" dirty="0" smtClean="0"/>
              <a:t>実験がある</a:t>
            </a:r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7812360" y="6309320"/>
            <a:ext cx="1331640" cy="365125"/>
          </a:xfrm>
        </p:spPr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  <p:grpSp>
        <p:nvGrpSpPr>
          <p:cNvPr id="10" name="グループ化 9"/>
          <p:cNvGrpSpPr/>
          <p:nvPr/>
        </p:nvGrpSpPr>
        <p:grpSpPr>
          <a:xfrm>
            <a:off x="3851920" y="4005064"/>
            <a:ext cx="4520580" cy="2689870"/>
            <a:chOff x="3275856" y="4005064"/>
            <a:chExt cx="4736604" cy="2689870"/>
          </a:xfrm>
        </p:grpSpPr>
        <p:pic>
          <p:nvPicPr>
            <p:cNvPr id="4" name="Picture 2" descr="C:\Users\sanshirou\Desktop\宇宙史\スライド\中間発表\picture\CERN2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75856" y="4005064"/>
              <a:ext cx="4736604" cy="2689870"/>
            </a:xfrm>
            <a:prstGeom prst="rect">
              <a:avLst/>
            </a:prstGeom>
            <a:noFill/>
          </p:spPr>
        </p:pic>
        <p:sp>
          <p:nvSpPr>
            <p:cNvPr id="9" name="円/楕円 8"/>
            <p:cNvSpPr/>
            <p:nvPr/>
          </p:nvSpPr>
          <p:spPr>
            <a:xfrm>
              <a:off x="4139952" y="5589240"/>
              <a:ext cx="936104" cy="792088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" name="コンテンツ プレースホルダ 2"/>
          <p:cNvSpPr txBox="1">
            <a:spLocks/>
          </p:cNvSpPr>
          <p:nvPr/>
        </p:nvSpPr>
        <p:spPr>
          <a:xfrm>
            <a:off x="179512" y="4221088"/>
            <a:ext cx="3600400" cy="2376264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tabLst/>
              <a:defRPr/>
            </a:pPr>
            <a:r>
              <a:rPr lang="ja-JP" altLang="en-US" sz="2400" kern="0" dirty="0" smtClean="0">
                <a:solidFill>
                  <a:schemeClr val="tx2"/>
                </a:solidFill>
              </a:rPr>
              <a:t>・</a:t>
            </a:r>
            <a:r>
              <a:rPr lang="en-US" altLang="ja-JP" sz="2400" kern="0" dirty="0" smtClean="0">
                <a:solidFill>
                  <a:schemeClr val="tx2"/>
                </a:solidFill>
              </a:rPr>
              <a:t>ALICE</a:t>
            </a:r>
            <a:r>
              <a:rPr lang="ja-JP" altLang="en-US" sz="2400" kern="0" dirty="0" smtClean="0">
                <a:solidFill>
                  <a:schemeClr val="tx2"/>
                </a:solidFill>
              </a:rPr>
              <a:t>実験の検出器</a:t>
            </a:r>
            <a:endParaRPr lang="en-US" altLang="ja-JP" sz="2400" kern="0" dirty="0" smtClean="0">
              <a:solidFill>
                <a:schemeClr val="tx2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tabLst/>
              <a:defRPr/>
            </a:pPr>
            <a:r>
              <a:rPr lang="ja-JP" altLang="en-US" sz="2400" kern="0" dirty="0" smtClean="0">
                <a:solidFill>
                  <a:schemeClr val="tx2"/>
                </a:solidFill>
              </a:rPr>
              <a:t> </a:t>
            </a:r>
            <a:r>
              <a:rPr lang="en-US" altLang="ja-JP" sz="2400" kern="0" dirty="0" smtClean="0">
                <a:solidFill>
                  <a:schemeClr val="tx2"/>
                </a:solidFill>
              </a:rPr>
              <a:t>TPC</a:t>
            </a:r>
            <a:r>
              <a:rPr lang="ja-JP" altLang="en-US" sz="2400" kern="0" dirty="0" err="1" smtClean="0">
                <a:solidFill>
                  <a:schemeClr val="tx2"/>
                </a:solidFill>
              </a:rPr>
              <a:t>、</a:t>
            </a:r>
            <a:r>
              <a:rPr lang="en-US" altLang="ja-JP" sz="2400" kern="0" dirty="0" smtClean="0">
                <a:solidFill>
                  <a:schemeClr val="tx2"/>
                </a:solidFill>
              </a:rPr>
              <a:t>TRD</a:t>
            </a:r>
            <a:r>
              <a:rPr lang="ja-JP" altLang="en-US" sz="2400" kern="0" dirty="0" err="1" smtClean="0">
                <a:solidFill>
                  <a:schemeClr val="tx2"/>
                </a:solidFill>
              </a:rPr>
              <a:t>、</a:t>
            </a:r>
            <a:r>
              <a:rPr lang="en-US" altLang="ja-JP" sz="2400" kern="0" dirty="0" smtClean="0">
                <a:solidFill>
                  <a:schemeClr val="tx2"/>
                </a:solidFill>
              </a:rPr>
              <a:t>PMD</a:t>
            </a:r>
            <a:r>
              <a:rPr lang="ja-JP" altLang="en-US" sz="2400" kern="0" dirty="0" err="1" smtClean="0">
                <a:solidFill>
                  <a:schemeClr val="tx2"/>
                </a:solidFill>
              </a:rPr>
              <a:t>、</a:t>
            </a:r>
            <a:r>
              <a:rPr lang="en-US" altLang="ja-JP" sz="2400" kern="0" dirty="0" smtClean="0">
                <a:solidFill>
                  <a:schemeClr val="tx2"/>
                </a:solidFill>
              </a:rPr>
              <a:t>TOF</a:t>
            </a:r>
            <a:r>
              <a:rPr lang="ja-JP" altLang="en-US" sz="2400" kern="0" dirty="0" err="1" smtClean="0">
                <a:solidFill>
                  <a:schemeClr val="tx2"/>
                </a:solidFill>
              </a:rPr>
              <a:t>、</a:t>
            </a:r>
            <a:endParaRPr lang="en-US" altLang="ja-JP" sz="2400" kern="0" dirty="0" smtClean="0">
              <a:solidFill>
                <a:schemeClr val="tx2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tabLst/>
              <a:defRPr/>
            </a:pPr>
            <a:r>
              <a:rPr lang="en-US" altLang="ja-JP" sz="2400" kern="0" dirty="0" smtClean="0">
                <a:solidFill>
                  <a:schemeClr val="tx2"/>
                </a:solidFill>
              </a:rPr>
              <a:t> </a:t>
            </a:r>
            <a:r>
              <a:rPr lang="en-US" altLang="ja-JP" sz="2400" kern="0" dirty="0" smtClean="0">
                <a:solidFill>
                  <a:schemeClr val="tx2"/>
                </a:solidFill>
              </a:rPr>
              <a:t>PHOS</a:t>
            </a:r>
            <a:r>
              <a:rPr lang="ja-JP" altLang="en-US" sz="2400" kern="0" dirty="0" err="1" smtClean="0">
                <a:solidFill>
                  <a:schemeClr val="tx2"/>
                </a:solidFill>
              </a:rPr>
              <a:t>、</a:t>
            </a:r>
            <a:r>
              <a:rPr lang="en-US" altLang="ja-JP" sz="2400" kern="0" dirty="0" smtClean="0">
                <a:solidFill>
                  <a:schemeClr val="tx2"/>
                </a:solidFill>
              </a:rPr>
              <a:t> </a:t>
            </a:r>
            <a:r>
              <a:rPr lang="en-US" altLang="ja-JP" sz="2400" kern="0" dirty="0" err="1" smtClean="0">
                <a:solidFill>
                  <a:schemeClr val="tx2"/>
                </a:solidFill>
              </a:rPr>
              <a:t>EMCal</a:t>
            </a:r>
            <a:r>
              <a:rPr lang="ja-JP" altLang="en-US" sz="2400" kern="0" dirty="0" smtClean="0">
                <a:solidFill>
                  <a:schemeClr val="tx2"/>
                </a:solidFill>
              </a:rPr>
              <a:t>などがイ</a:t>
            </a:r>
            <a:endParaRPr lang="en-US" altLang="ja-JP" sz="2400" kern="0" dirty="0" smtClean="0">
              <a:solidFill>
                <a:schemeClr val="tx2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tabLst/>
              <a:defRPr/>
            </a:pPr>
            <a:r>
              <a:rPr lang="en-US" altLang="ja-JP" sz="2400" kern="0" dirty="0" smtClean="0">
                <a:solidFill>
                  <a:schemeClr val="tx2"/>
                </a:solidFill>
              </a:rPr>
              <a:t> </a:t>
            </a:r>
            <a:r>
              <a:rPr lang="ja-JP" altLang="en-US" sz="2400" kern="0" dirty="0" smtClean="0">
                <a:solidFill>
                  <a:schemeClr val="tx2"/>
                </a:solidFill>
              </a:rPr>
              <a:t>ンストールされている</a:t>
            </a:r>
            <a:endParaRPr kumimoji="1" lang="ja-JP" alt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ElectroMagnetic</a:t>
            </a:r>
            <a:r>
              <a:rPr lang="en-US" altLang="ja-JP" dirty="0" smtClean="0"/>
              <a:t> Calorimeter</a:t>
            </a:r>
            <a:endParaRPr kumimoji="1" lang="ja-JP" altLang="en-US" dirty="0"/>
          </a:p>
        </p:txBody>
      </p:sp>
      <p:sp>
        <p:nvSpPr>
          <p:cNvPr id="7" name="コンテンツ プレースホルダ 2"/>
          <p:cNvSpPr txBox="1">
            <a:spLocks/>
          </p:cNvSpPr>
          <p:nvPr/>
        </p:nvSpPr>
        <p:spPr>
          <a:xfrm>
            <a:off x="395536" y="1340768"/>
            <a:ext cx="8291264" cy="2232248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tabLst/>
              <a:defRPr/>
            </a:pPr>
            <a:r>
              <a:rPr lang="ja-JP" altLang="en-US" sz="2400" kern="0" dirty="0" smtClean="0">
                <a:solidFill>
                  <a:schemeClr val="tx2"/>
                </a:solidFill>
              </a:rPr>
              <a:t>・電磁シャワーを効率よく起こさせるために鉛から構成されている</a:t>
            </a:r>
            <a:endParaRPr lang="en-US" altLang="ja-JP" sz="2400" kern="0" dirty="0" smtClean="0">
              <a:solidFill>
                <a:schemeClr val="tx2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defRPr/>
            </a:pPr>
            <a:r>
              <a:rPr lang="ja-JP" altLang="en-US" sz="2400" kern="0" dirty="0" smtClean="0">
                <a:solidFill>
                  <a:schemeClr val="tx2"/>
                </a:solidFill>
              </a:rPr>
              <a:t>・</a:t>
            </a:r>
            <a:r>
              <a:rPr lang="en-US" altLang="ja-JP" sz="2400" kern="0" dirty="0" smtClean="0">
                <a:solidFill>
                  <a:schemeClr val="tx2"/>
                </a:solidFill>
              </a:rPr>
              <a:t>6cm×6cm</a:t>
            </a:r>
            <a:r>
              <a:rPr lang="ja-JP" altLang="en-US" sz="2400" kern="0" dirty="0" smtClean="0">
                <a:solidFill>
                  <a:schemeClr val="tx2"/>
                </a:solidFill>
              </a:rPr>
              <a:t>の</a:t>
            </a:r>
            <a:r>
              <a:rPr lang="en-US" altLang="ja-JP" sz="2400" kern="0" dirty="0" smtClean="0">
                <a:solidFill>
                  <a:schemeClr val="tx2"/>
                </a:solidFill>
              </a:rPr>
              <a:t>Cell</a:t>
            </a:r>
            <a:r>
              <a:rPr lang="ja-JP" altLang="en-US" sz="2400" kern="0" dirty="0" smtClean="0">
                <a:solidFill>
                  <a:schemeClr val="tx2"/>
                </a:solidFill>
              </a:rPr>
              <a:t>と呼ばれる</a:t>
            </a:r>
            <a:r>
              <a:rPr lang="ja-JP" altLang="en-US" sz="2400" kern="0" dirty="0" smtClean="0">
                <a:solidFill>
                  <a:schemeClr val="tx2"/>
                </a:solidFill>
              </a:rPr>
              <a:t>ものの集合体</a:t>
            </a:r>
            <a:endParaRPr lang="en-US" altLang="ja-JP" sz="2400" kern="0" dirty="0" smtClean="0">
              <a:solidFill>
                <a:schemeClr val="tx2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defRPr/>
            </a:pPr>
            <a:r>
              <a:rPr lang="ja-JP" altLang="en-US" sz="2400" kern="0" dirty="0" smtClean="0">
                <a:solidFill>
                  <a:schemeClr val="tx2"/>
                </a:solidFill>
              </a:rPr>
              <a:t>・</a:t>
            </a:r>
            <a:r>
              <a:rPr lang="en-US" altLang="ja-JP" sz="2400" kern="0" dirty="0" smtClean="0">
                <a:solidFill>
                  <a:schemeClr val="tx2"/>
                </a:solidFill>
              </a:rPr>
              <a:t>-</a:t>
            </a:r>
            <a:r>
              <a:rPr lang="en-US" altLang="ja-JP" sz="2400" kern="0" dirty="0" smtClean="0">
                <a:solidFill>
                  <a:schemeClr val="tx2"/>
                </a:solidFill>
              </a:rPr>
              <a:t>0.7&lt;eta&lt;0.7,80&lt;phi&lt;120</a:t>
            </a:r>
            <a:endParaRPr lang="ja-JP" altLang="en-US" sz="2400" kern="0" dirty="0" smtClean="0">
              <a:solidFill>
                <a:schemeClr val="tx2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defRPr/>
            </a:pPr>
            <a:r>
              <a:rPr lang="ja-JP" altLang="en-US" sz="2400" kern="0" dirty="0" smtClean="0">
                <a:solidFill>
                  <a:schemeClr val="tx2"/>
                </a:solidFill>
              </a:rPr>
              <a:t>・通過粒子の</a:t>
            </a:r>
            <a:r>
              <a:rPr lang="en-US" altLang="ja-JP" sz="2400" kern="0" dirty="0" smtClean="0">
                <a:solidFill>
                  <a:schemeClr val="tx2"/>
                </a:solidFill>
              </a:rPr>
              <a:t>energy</a:t>
            </a:r>
            <a:r>
              <a:rPr lang="ja-JP" altLang="en-US" sz="2400" kern="0" dirty="0" smtClean="0">
                <a:solidFill>
                  <a:schemeClr val="tx2"/>
                </a:solidFill>
              </a:rPr>
              <a:t>損失を</a:t>
            </a:r>
            <a:r>
              <a:rPr lang="ja-JP" altLang="en-US" sz="2400" kern="0" dirty="0" smtClean="0">
                <a:solidFill>
                  <a:schemeClr val="tx2"/>
                </a:solidFill>
              </a:rPr>
              <a:t>測り、運動量との関係より粒子識別</a:t>
            </a:r>
            <a:endParaRPr lang="en-US" altLang="ja-JP" sz="2400" kern="0" dirty="0" smtClean="0">
              <a:solidFill>
                <a:schemeClr val="tx2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defRPr/>
            </a:pPr>
            <a:r>
              <a:rPr lang="ja-JP" altLang="en-US" sz="2400" kern="0" dirty="0" smtClean="0">
                <a:solidFill>
                  <a:schemeClr val="tx2"/>
                </a:solidFill>
              </a:rPr>
              <a:t>　</a:t>
            </a:r>
            <a:r>
              <a:rPr lang="ja-JP" altLang="en-US" sz="2400" kern="0" dirty="0" smtClean="0">
                <a:solidFill>
                  <a:schemeClr val="tx2"/>
                </a:solidFill>
              </a:rPr>
              <a:t>を行う</a:t>
            </a:r>
            <a:endParaRPr lang="ja-JP" altLang="en-US" sz="2400" kern="0" dirty="0" smtClean="0">
              <a:solidFill>
                <a:schemeClr val="tx2"/>
              </a:solidFill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4427984" y="3789040"/>
            <a:ext cx="3888432" cy="2854031"/>
            <a:chOff x="4211960" y="3861048"/>
            <a:chExt cx="3256583" cy="2782023"/>
          </a:xfrm>
        </p:grpSpPr>
        <p:pic>
          <p:nvPicPr>
            <p:cNvPr id="2052" name="Picture 4" descr="C:\Users\sanshirou\Desktop\宇宙史\スライド\中間発表\picture\emcal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11960" y="3861048"/>
              <a:ext cx="3256583" cy="2780928"/>
            </a:xfrm>
            <a:prstGeom prst="rect">
              <a:avLst/>
            </a:prstGeom>
            <a:noFill/>
          </p:spPr>
        </p:pic>
        <p:sp>
          <p:nvSpPr>
            <p:cNvPr id="13" name="正方形/長方形 12"/>
            <p:cNvSpPr/>
            <p:nvPr/>
          </p:nvSpPr>
          <p:spPr>
            <a:xfrm>
              <a:off x="4211960" y="4005064"/>
              <a:ext cx="1296144" cy="1440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4211960" y="4221088"/>
              <a:ext cx="1296144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4211960" y="4077072"/>
              <a:ext cx="1296144" cy="1440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5004048" y="6597352"/>
              <a:ext cx="2448272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5076056" y="6525344"/>
              <a:ext cx="2376264" cy="720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2053" name="Picture 5" descr="C:\Users\sanshirou\Desktop\宇宙史\スライド\中間発表\picture\ALICE_beam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89040"/>
            <a:ext cx="4046215" cy="2901356"/>
          </a:xfrm>
          <a:prstGeom prst="rect">
            <a:avLst/>
          </a:prstGeom>
          <a:noFill/>
        </p:spPr>
      </p:pic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668344" y="6309320"/>
            <a:ext cx="1475656" cy="365125"/>
          </a:xfrm>
        </p:spPr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  <p:sp>
        <p:nvSpPr>
          <p:cNvPr id="20" name="円/楕円 19"/>
          <p:cNvSpPr/>
          <p:nvPr/>
        </p:nvSpPr>
        <p:spPr>
          <a:xfrm rot="19879223">
            <a:off x="1692479" y="4052647"/>
            <a:ext cx="1019371" cy="864096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右矢印 20"/>
          <p:cNvSpPr/>
          <p:nvPr/>
        </p:nvSpPr>
        <p:spPr>
          <a:xfrm>
            <a:off x="2843808" y="4149080"/>
            <a:ext cx="1728192" cy="648072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46646"/>
            <a:ext cx="8229600" cy="850106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Clustering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ja-JP" altLang="en-US" sz="2400" dirty="0" smtClean="0"/>
              <a:t>・</a:t>
            </a:r>
            <a:r>
              <a:rPr kumimoji="1" lang="ja-JP" altLang="en-US" sz="2400" dirty="0" smtClean="0"/>
              <a:t>粒子</a:t>
            </a:r>
            <a:r>
              <a:rPr kumimoji="1" lang="ja-JP" altLang="en-US" sz="2400" dirty="0" smtClean="0"/>
              <a:t>が通過した際</a:t>
            </a:r>
            <a:r>
              <a:rPr kumimoji="1" lang="ja-JP" altLang="en-US" sz="2400" dirty="0" smtClean="0"/>
              <a:t>に、</a:t>
            </a:r>
            <a:r>
              <a:rPr lang="en-US" altLang="ja-JP" sz="2400" dirty="0" smtClean="0"/>
              <a:t>Cell</a:t>
            </a:r>
            <a:r>
              <a:rPr lang="ja-JP" altLang="en-US" sz="2400" dirty="0" smtClean="0"/>
              <a:t>数個をひとつのかたまり</a:t>
            </a:r>
            <a:r>
              <a:rPr lang="ja-JP" altLang="en-US" sz="2400" dirty="0" smtClean="0"/>
              <a:t>して、通過粒子</a:t>
            </a:r>
            <a:endParaRPr lang="en-US" altLang="ja-JP" sz="2400" dirty="0" smtClean="0"/>
          </a:p>
          <a:p>
            <a:pPr>
              <a:buNone/>
            </a:pPr>
            <a:r>
              <a:rPr lang="ja-JP" altLang="en-US" sz="2400" dirty="0" smtClean="0"/>
              <a:t>　</a:t>
            </a:r>
            <a:r>
              <a:rPr lang="ja-JP" altLang="en-US" sz="2400" dirty="0" smtClean="0"/>
              <a:t>の</a:t>
            </a:r>
            <a:r>
              <a:rPr lang="en-US" altLang="ja-JP" sz="2400" dirty="0" smtClean="0"/>
              <a:t>energy</a:t>
            </a:r>
            <a:r>
              <a:rPr lang="ja-JP" altLang="en-US" sz="2400" dirty="0" smtClean="0"/>
              <a:t>損失の総量を</a:t>
            </a:r>
            <a:r>
              <a:rPr lang="ja-JP" altLang="en-US" sz="2400" dirty="0" smtClean="0"/>
              <a:t>求める</a:t>
            </a:r>
            <a:endParaRPr lang="en-US" altLang="ja-JP" sz="2400" dirty="0" smtClean="0"/>
          </a:p>
          <a:p>
            <a:pPr lvl="0">
              <a:buNone/>
              <a:defRPr/>
            </a:pPr>
            <a:endParaRPr lang="en-US" altLang="ja-JP" sz="2400" dirty="0" smtClean="0"/>
          </a:p>
          <a:p>
            <a:pPr lvl="0">
              <a:buNone/>
              <a:defRPr/>
            </a:pPr>
            <a:r>
              <a:rPr lang="ja-JP" altLang="en-US" sz="2400" dirty="0" smtClean="0"/>
              <a:t>・</a:t>
            </a:r>
            <a:r>
              <a:rPr lang="en-US" altLang="ja-JP" sz="2400" dirty="0" smtClean="0"/>
              <a:t>Cluster</a:t>
            </a:r>
            <a:r>
              <a:rPr lang="ja-JP" altLang="en-US" sz="2400" dirty="0" smtClean="0"/>
              <a:t>の位置から</a:t>
            </a:r>
            <a:r>
              <a:rPr lang="ja-JP" altLang="en-US" sz="2400" dirty="0" smtClean="0"/>
              <a:t>粒子の入射</a:t>
            </a:r>
            <a:r>
              <a:rPr lang="ja-JP" altLang="en-US" sz="2400" dirty="0" smtClean="0"/>
              <a:t>位置</a:t>
            </a:r>
            <a:r>
              <a:rPr lang="ja-JP" altLang="en-US" sz="2400" dirty="0" smtClean="0"/>
              <a:t>を</a:t>
            </a:r>
            <a:r>
              <a:rPr lang="ja-JP" altLang="en-US" sz="2400" dirty="0" smtClean="0"/>
              <a:t>求める</a:t>
            </a:r>
            <a:endParaRPr lang="en-US" altLang="ja-JP" sz="2400" dirty="0" smtClean="0"/>
          </a:p>
          <a:p>
            <a:pPr lvl="0">
              <a:buNone/>
              <a:defRPr/>
            </a:pPr>
            <a:r>
              <a:rPr lang="en-US" altLang="ja-JP" sz="2400" dirty="0" smtClean="0"/>
              <a:t>--Cell</a:t>
            </a:r>
            <a:r>
              <a:rPr lang="ja-JP" altLang="en-US" sz="2400" dirty="0" smtClean="0"/>
              <a:t>の中心の位置に</a:t>
            </a:r>
            <a:r>
              <a:rPr lang="en-US" altLang="ja-JP" sz="2400" dirty="0" smtClean="0"/>
              <a:t>energy</a:t>
            </a:r>
            <a:r>
              <a:rPr lang="ja-JP" altLang="en-US" sz="2400" dirty="0" smtClean="0"/>
              <a:t>の重みをつけたもの</a:t>
            </a:r>
            <a:endParaRPr lang="en-US" altLang="ja-JP" sz="2400" dirty="0" smtClean="0"/>
          </a:p>
          <a:p>
            <a:pPr lvl="0">
              <a:buNone/>
              <a:defRPr/>
            </a:pPr>
            <a:endParaRPr lang="en-US" altLang="ja-JP" sz="2400" dirty="0" smtClean="0"/>
          </a:p>
          <a:p>
            <a:pPr lvl="0">
              <a:buNone/>
              <a:defRPr/>
            </a:pPr>
            <a:r>
              <a:rPr lang="ja-JP" altLang="en-US" sz="2400" dirty="0" smtClean="0"/>
              <a:t>・</a:t>
            </a:r>
            <a:r>
              <a:rPr lang="en-US" altLang="ja-JP" sz="2400" dirty="0" smtClean="0"/>
              <a:t>Signal</a:t>
            </a:r>
            <a:r>
              <a:rPr lang="ja-JP" altLang="en-US" sz="2400" dirty="0" smtClean="0"/>
              <a:t>がある</a:t>
            </a:r>
            <a:r>
              <a:rPr lang="en-US" altLang="ja-JP" sz="2400" dirty="0" smtClean="0"/>
              <a:t>Cell</a:t>
            </a:r>
            <a:r>
              <a:rPr lang="ja-JP" altLang="en-US" sz="2400" dirty="0" smtClean="0"/>
              <a:t>の近くの</a:t>
            </a:r>
            <a:r>
              <a:rPr lang="en-US" altLang="ja-JP" sz="2400" dirty="0" smtClean="0"/>
              <a:t>Cell</a:t>
            </a:r>
            <a:r>
              <a:rPr lang="ja-JP" altLang="en-US" sz="2400" dirty="0" smtClean="0"/>
              <a:t>全てをひとつのかたまり</a:t>
            </a:r>
            <a:r>
              <a:rPr lang="ja-JP" altLang="en-US" sz="2400" dirty="0" smtClean="0"/>
              <a:t>とすると、</a:t>
            </a:r>
            <a:r>
              <a:rPr lang="ja-JP" altLang="en-US" sz="2400" dirty="0" smtClean="0"/>
              <a:t>近</a:t>
            </a:r>
            <a:endParaRPr lang="en-US" altLang="ja-JP" sz="2400" dirty="0" smtClean="0"/>
          </a:p>
          <a:p>
            <a:pPr lvl="0">
              <a:buNone/>
              <a:defRPr/>
            </a:pPr>
            <a:r>
              <a:rPr lang="ja-JP" altLang="en-US" sz="2400" dirty="0" smtClean="0"/>
              <a:t>　</a:t>
            </a:r>
            <a:r>
              <a:rPr lang="ja-JP" altLang="en-US" sz="2400" dirty="0" smtClean="0"/>
              <a:t>くに入射</a:t>
            </a:r>
            <a:r>
              <a:rPr lang="ja-JP" altLang="en-US" sz="2400" dirty="0" smtClean="0"/>
              <a:t>した</a:t>
            </a:r>
            <a:r>
              <a:rPr lang="en-US" altLang="ja-JP" sz="2400" dirty="0" smtClean="0"/>
              <a:t>2</a:t>
            </a:r>
            <a:r>
              <a:rPr lang="ja-JP" altLang="en-US" sz="2400" dirty="0" smtClean="0"/>
              <a:t>つ以上の粒子を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つ粒子と</a:t>
            </a:r>
            <a:r>
              <a:rPr lang="ja-JP" altLang="en-US" sz="2400" dirty="0" smtClean="0"/>
              <a:t>判断して</a:t>
            </a:r>
            <a:r>
              <a:rPr lang="ja-JP" altLang="en-US" sz="2400" dirty="0" smtClean="0"/>
              <a:t>しまう</a:t>
            </a:r>
            <a:endParaRPr lang="en-US" altLang="ja-JP" sz="2400" dirty="0" smtClean="0"/>
          </a:p>
          <a:p>
            <a:pPr lvl="0">
              <a:buNone/>
              <a:defRPr/>
            </a:pPr>
            <a:endParaRPr lang="en-US" altLang="ja-JP" sz="2400" dirty="0" smtClean="0"/>
          </a:p>
          <a:p>
            <a:pPr lvl="0">
              <a:buNone/>
              <a:defRPr/>
            </a:pPr>
            <a:r>
              <a:rPr lang="ja-JP" altLang="en-US" sz="2400" dirty="0" smtClean="0"/>
              <a:t>　より正確</a:t>
            </a:r>
            <a:r>
              <a:rPr lang="ja-JP" altLang="en-US" sz="2400" dirty="0" smtClean="0"/>
              <a:t>な方法を考える必要が</a:t>
            </a:r>
            <a:r>
              <a:rPr lang="ja-JP" altLang="en-US" sz="2400" dirty="0" smtClean="0"/>
              <a:t>ある</a:t>
            </a:r>
            <a:endParaRPr lang="en-US" altLang="ja-JP" sz="2400" dirty="0" smtClean="0"/>
          </a:p>
          <a:p>
            <a:pPr>
              <a:buNone/>
              <a:defRPr/>
            </a:pPr>
            <a:r>
              <a:rPr lang="ja-JP" altLang="en-US" sz="2400" dirty="0" smtClean="0"/>
              <a:t>　</a:t>
            </a:r>
            <a:endParaRPr lang="en-US" altLang="ja-JP" sz="2400" dirty="0" smtClean="0"/>
          </a:p>
          <a:p>
            <a:pPr>
              <a:buNone/>
            </a:pPr>
            <a:endParaRPr lang="en-US" altLang="ja-JP" sz="2400" dirty="0" smtClean="0"/>
          </a:p>
        </p:txBody>
      </p:sp>
      <p:sp>
        <p:nvSpPr>
          <p:cNvPr id="36" name="スライド番号プレースホルダ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27794"/>
            <a:ext cx="8229600" cy="796950"/>
          </a:xfrm>
        </p:spPr>
        <p:txBody>
          <a:bodyPr/>
          <a:lstStyle/>
          <a:p>
            <a:r>
              <a:rPr kumimoji="1" lang="en-US" altLang="ja-JP" dirty="0" smtClean="0"/>
              <a:t>N×N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Clustering</a:t>
            </a:r>
            <a:r>
              <a:rPr kumimoji="1" lang="ja-JP" altLang="en-US" dirty="0" smtClean="0"/>
              <a:t>の方法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340768"/>
            <a:ext cx="7931224" cy="30963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ja-JP" sz="2400" dirty="0" smtClean="0"/>
              <a:t>1. </a:t>
            </a:r>
            <a:r>
              <a:rPr lang="en-US" altLang="ja-JP" sz="2400" dirty="0" smtClean="0"/>
              <a:t>Signal</a:t>
            </a:r>
            <a:r>
              <a:rPr lang="ja-JP" altLang="en-US" sz="2400" dirty="0" smtClean="0"/>
              <a:t>のある</a:t>
            </a:r>
            <a:r>
              <a:rPr kumimoji="1" lang="en-US" altLang="ja-JP" sz="2400" dirty="0" smtClean="0"/>
              <a:t>Cell</a:t>
            </a:r>
            <a:r>
              <a:rPr kumimoji="1" lang="ja-JP" altLang="en-US" sz="2400" dirty="0" smtClean="0"/>
              <a:t>中</a:t>
            </a:r>
            <a:r>
              <a:rPr kumimoji="1" lang="ja-JP" altLang="en-US" sz="2400" dirty="0" smtClean="0"/>
              <a:t>で</a:t>
            </a:r>
            <a:r>
              <a:rPr kumimoji="1" lang="ja-JP" altLang="en-US" sz="2400" dirty="0" smtClean="0"/>
              <a:t>最も</a:t>
            </a:r>
            <a:r>
              <a:rPr kumimoji="1" lang="en-US" altLang="ja-JP" sz="2400" dirty="0" smtClean="0"/>
              <a:t>Signal</a:t>
            </a:r>
            <a:r>
              <a:rPr kumimoji="1" lang="ja-JP" altLang="en-US" sz="2400" dirty="0" smtClean="0"/>
              <a:t>の</a:t>
            </a:r>
            <a:r>
              <a:rPr kumimoji="1" lang="ja-JP" altLang="en-US" sz="2400" dirty="0" smtClean="0"/>
              <a:t>大きな</a:t>
            </a:r>
            <a:r>
              <a:rPr kumimoji="1" lang="en-US" altLang="ja-JP" sz="2400" dirty="0" smtClean="0"/>
              <a:t>Cell</a:t>
            </a:r>
            <a:r>
              <a:rPr kumimoji="1" lang="ja-JP" altLang="en-US" sz="2400" dirty="0" smtClean="0"/>
              <a:t>を選ぶ</a:t>
            </a:r>
            <a:endParaRPr kumimoji="1" lang="en-US" altLang="ja-JP" sz="2400" dirty="0" smtClean="0"/>
          </a:p>
          <a:p>
            <a:pPr>
              <a:buNone/>
            </a:pPr>
            <a:r>
              <a:rPr lang="en-US" altLang="ja-JP" sz="2400" dirty="0" smtClean="0"/>
              <a:t>2. 1</a:t>
            </a:r>
            <a:r>
              <a:rPr lang="ja-JP" altLang="en-US" sz="2400" dirty="0" smtClean="0"/>
              <a:t>の</a:t>
            </a:r>
            <a:r>
              <a:rPr lang="en-US" altLang="ja-JP" sz="2400" dirty="0" smtClean="0"/>
              <a:t>Cell</a:t>
            </a:r>
            <a:r>
              <a:rPr lang="ja-JP" altLang="en-US" sz="2400" dirty="0" smtClean="0"/>
              <a:t>を含む、</a:t>
            </a:r>
            <a:r>
              <a:rPr lang="en-US" altLang="ja-JP" sz="2400" dirty="0" smtClean="0"/>
              <a:t>N×N</a:t>
            </a:r>
            <a:r>
              <a:rPr lang="ja-JP" altLang="en-US" sz="2400" dirty="0" smtClean="0"/>
              <a:t>の</a:t>
            </a:r>
            <a:r>
              <a:rPr lang="en-US" altLang="ja-JP" sz="2400" dirty="0" smtClean="0"/>
              <a:t>Cell</a:t>
            </a:r>
            <a:r>
              <a:rPr lang="ja-JP" altLang="en-US" sz="2400" dirty="0" smtClean="0"/>
              <a:t>をひとつの</a:t>
            </a:r>
            <a:r>
              <a:rPr lang="en-US" altLang="ja-JP" sz="2400" dirty="0" smtClean="0"/>
              <a:t>Cluster</a:t>
            </a:r>
            <a:r>
              <a:rPr lang="ja-JP" altLang="en-US" sz="2400" dirty="0" smtClean="0"/>
              <a:t>とする</a:t>
            </a:r>
            <a:endParaRPr lang="en-US" altLang="ja-JP" sz="2400" dirty="0" smtClean="0"/>
          </a:p>
          <a:p>
            <a:pPr>
              <a:buNone/>
            </a:pPr>
            <a:r>
              <a:rPr lang="en-US" altLang="ja-JP" sz="2400" dirty="0" smtClean="0"/>
              <a:t>3. </a:t>
            </a:r>
            <a:r>
              <a:rPr lang="ja-JP" altLang="en-US" sz="2400" dirty="0" smtClean="0"/>
              <a:t>それらの</a:t>
            </a:r>
            <a:r>
              <a:rPr lang="en-US" altLang="ja-JP" sz="2400" dirty="0" smtClean="0"/>
              <a:t>Cell</a:t>
            </a:r>
            <a:r>
              <a:rPr lang="ja-JP" altLang="en-US" sz="2400" dirty="0" smtClean="0"/>
              <a:t>を除く</a:t>
            </a:r>
            <a:endParaRPr lang="en-US" altLang="ja-JP" sz="2400" dirty="0" smtClean="0"/>
          </a:p>
          <a:p>
            <a:pPr>
              <a:buNone/>
            </a:pPr>
            <a:r>
              <a:rPr lang="en-US" altLang="ja-JP" sz="2400" dirty="0" smtClean="0"/>
              <a:t>4. 1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3</a:t>
            </a:r>
            <a:r>
              <a:rPr lang="ja-JP" altLang="en-US" sz="2400" dirty="0" smtClean="0"/>
              <a:t>を</a:t>
            </a:r>
            <a:r>
              <a:rPr lang="ja-JP" altLang="en-US" sz="2400" dirty="0" smtClean="0"/>
              <a:t>繰り返す</a:t>
            </a:r>
            <a:endParaRPr lang="en-US" altLang="ja-JP" sz="2400" dirty="0" smtClean="0"/>
          </a:p>
          <a:p>
            <a:pPr>
              <a:buNone/>
            </a:pPr>
            <a:endParaRPr lang="en-US" altLang="ja-JP" sz="1500" dirty="0" smtClean="0"/>
          </a:p>
          <a:p>
            <a:pPr>
              <a:buNone/>
            </a:pPr>
            <a:r>
              <a:rPr lang="en-US" altLang="ja-JP" sz="2400" dirty="0" smtClean="0"/>
              <a:t>3×3,5×5</a:t>
            </a:r>
            <a:r>
              <a:rPr lang="ja-JP" altLang="en-US" sz="2400" dirty="0" smtClean="0"/>
              <a:t>の</a:t>
            </a:r>
            <a:r>
              <a:rPr lang="en-US" altLang="ja-JP" sz="2400" dirty="0" smtClean="0"/>
              <a:t>2</a:t>
            </a:r>
            <a:r>
              <a:rPr lang="ja-JP" altLang="en-US" sz="2400" dirty="0" smtClean="0"/>
              <a:t>通りの方法</a:t>
            </a:r>
            <a:r>
              <a:rPr lang="ja-JP" altLang="en-US" sz="2400" dirty="0" smtClean="0"/>
              <a:t>を</a:t>
            </a:r>
            <a:r>
              <a:rPr lang="ja-JP" altLang="en-US" sz="2400" dirty="0" smtClean="0"/>
              <a:t>実際</a:t>
            </a:r>
            <a:r>
              <a:rPr lang="ja-JP" altLang="en-US" sz="2400" dirty="0" smtClean="0"/>
              <a:t>のデータで解析し、</a:t>
            </a:r>
            <a:r>
              <a:rPr lang="ja-JP" altLang="en-US" sz="2400" dirty="0" smtClean="0"/>
              <a:t>既存</a:t>
            </a:r>
            <a:r>
              <a:rPr lang="ja-JP" altLang="en-US" sz="2400" dirty="0" smtClean="0"/>
              <a:t>の</a:t>
            </a:r>
            <a:endParaRPr lang="en-US" altLang="ja-JP" sz="2400" dirty="0" smtClean="0"/>
          </a:p>
          <a:p>
            <a:pPr>
              <a:buNone/>
            </a:pPr>
            <a:r>
              <a:rPr lang="ja-JP" altLang="en-US" sz="2400" dirty="0" smtClean="0"/>
              <a:t>方法との比較</a:t>
            </a:r>
            <a:r>
              <a:rPr lang="ja-JP" altLang="en-US" sz="2400" dirty="0" smtClean="0"/>
              <a:t>を</a:t>
            </a:r>
            <a:r>
              <a:rPr lang="ja-JP" altLang="en-US" sz="2400" dirty="0" smtClean="0"/>
              <a:t>する</a:t>
            </a:r>
            <a:endParaRPr lang="en-US" altLang="ja-JP" sz="2400" dirty="0" smtClean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334944" y="6376243"/>
            <a:ext cx="1809056" cy="365125"/>
          </a:xfrm>
        </p:spPr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  <p:grpSp>
        <p:nvGrpSpPr>
          <p:cNvPr id="38" name="グループ化 37"/>
          <p:cNvGrpSpPr/>
          <p:nvPr/>
        </p:nvGrpSpPr>
        <p:grpSpPr>
          <a:xfrm>
            <a:off x="395536" y="4437112"/>
            <a:ext cx="7776863" cy="2232248"/>
            <a:chOff x="827584" y="4437113"/>
            <a:chExt cx="7776863" cy="2232248"/>
          </a:xfrm>
        </p:grpSpPr>
        <p:grpSp>
          <p:nvGrpSpPr>
            <p:cNvPr id="8" name="グループ化 24"/>
            <p:cNvGrpSpPr/>
            <p:nvPr/>
          </p:nvGrpSpPr>
          <p:grpSpPr>
            <a:xfrm>
              <a:off x="827584" y="4509120"/>
              <a:ext cx="2922805" cy="2098519"/>
              <a:chOff x="755576" y="692696"/>
              <a:chExt cx="6408713" cy="4752528"/>
            </a:xfrm>
          </p:grpSpPr>
          <p:sp>
            <p:nvSpPr>
              <p:cNvPr id="23" name="正方形/長方形 15"/>
              <p:cNvSpPr/>
              <p:nvPr/>
            </p:nvSpPr>
            <p:spPr>
              <a:xfrm>
                <a:off x="755576" y="692696"/>
                <a:ext cx="6408712" cy="475252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4" name="直線コネクタ 23"/>
              <p:cNvCxnSpPr/>
              <p:nvPr/>
            </p:nvCxnSpPr>
            <p:spPr>
              <a:xfrm rot="16200000" flipH="1">
                <a:off x="1622305" y="3068960"/>
                <a:ext cx="47525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/>
              <p:cNvCxnSpPr/>
              <p:nvPr/>
            </p:nvCxnSpPr>
            <p:spPr>
              <a:xfrm rot="5400000">
                <a:off x="467544" y="3068960"/>
                <a:ext cx="47525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/>
              <p:cNvCxnSpPr/>
              <p:nvPr/>
            </p:nvCxnSpPr>
            <p:spPr>
              <a:xfrm rot="5400000">
                <a:off x="-612576" y="3068960"/>
                <a:ext cx="47525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/>
              <p:cNvCxnSpPr/>
              <p:nvPr/>
            </p:nvCxnSpPr>
            <p:spPr>
              <a:xfrm rot="5400000">
                <a:off x="2699792" y="3068960"/>
                <a:ext cx="47525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 rot="5400000">
                <a:off x="3779912" y="3068960"/>
                <a:ext cx="47525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 rot="10800000" flipH="1">
                <a:off x="755576" y="3573015"/>
                <a:ext cx="640871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 rot="10800000" flipH="1">
                <a:off x="755576" y="1628799"/>
                <a:ext cx="640871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 rot="10800000" flipH="1">
                <a:off x="755576" y="2636911"/>
                <a:ext cx="640871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 rot="10800000" flipH="1">
                <a:off x="755577" y="4509119"/>
                <a:ext cx="640871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正方形/長方形 32"/>
              <p:cNvSpPr/>
              <p:nvPr/>
            </p:nvSpPr>
            <p:spPr>
              <a:xfrm>
                <a:off x="755576" y="1628800"/>
                <a:ext cx="1008112" cy="1008112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正方形/長方形 33"/>
              <p:cNvSpPr/>
              <p:nvPr/>
            </p:nvSpPr>
            <p:spPr>
              <a:xfrm>
                <a:off x="1763688" y="2636912"/>
                <a:ext cx="1080120" cy="936104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1763688" y="1628800"/>
                <a:ext cx="1080120" cy="1008112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正方形/長方形 35"/>
              <p:cNvSpPr/>
              <p:nvPr/>
            </p:nvSpPr>
            <p:spPr>
              <a:xfrm>
                <a:off x="2843808" y="1628800"/>
                <a:ext cx="1152128" cy="1008112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正方形/長方形 8"/>
            <p:cNvSpPr/>
            <p:nvPr/>
          </p:nvSpPr>
          <p:spPr>
            <a:xfrm>
              <a:off x="1779958" y="5367605"/>
              <a:ext cx="525448" cy="413344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1287351" y="5780949"/>
              <a:ext cx="492607" cy="41334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1779958" y="5780949"/>
              <a:ext cx="525448" cy="41334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2305407" y="4922464"/>
              <a:ext cx="492607" cy="4451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2305407" y="5367605"/>
              <a:ext cx="492607" cy="41334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2305407" y="5780949"/>
              <a:ext cx="492607" cy="41334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2305407" y="6194295"/>
              <a:ext cx="492607" cy="41334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2798014" y="5367605"/>
              <a:ext cx="492607" cy="41334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3290621" y="4922464"/>
              <a:ext cx="459767" cy="44514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1287351" y="4922464"/>
              <a:ext cx="1510663" cy="1271829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3964252" y="4437113"/>
              <a:ext cx="4640195" cy="22322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kumimoji="1" lang="ja-JP" altLang="en-US" sz="2800" dirty="0" smtClean="0">
                  <a:solidFill>
                    <a:schemeClr val="tx1"/>
                  </a:solidFill>
                </a:rPr>
                <a:t>最も</a:t>
              </a:r>
              <a:r>
                <a:rPr lang="en-US" altLang="ja-JP" sz="2800" dirty="0" smtClean="0">
                  <a:solidFill>
                    <a:schemeClr val="tx1"/>
                  </a:solidFill>
                </a:rPr>
                <a:t>Signal</a:t>
              </a:r>
              <a:r>
                <a:rPr lang="ja-JP" altLang="en-US" sz="2800" dirty="0" smtClean="0">
                  <a:solidFill>
                    <a:schemeClr val="tx1"/>
                  </a:solidFill>
                </a:rPr>
                <a:t>が</a:t>
              </a:r>
              <a:r>
                <a:rPr lang="ja-JP" altLang="en-US" sz="2800" dirty="0" smtClean="0">
                  <a:solidFill>
                    <a:schemeClr val="tx1"/>
                  </a:solidFill>
                </a:rPr>
                <a:t>大きい</a:t>
              </a:r>
              <a:r>
                <a:rPr lang="en-US" altLang="ja-JP" sz="2800" dirty="0" smtClean="0">
                  <a:solidFill>
                    <a:schemeClr val="tx1"/>
                  </a:solidFill>
                </a:rPr>
                <a:t>Cell</a:t>
              </a:r>
              <a:endParaRPr kumimoji="1" lang="en-US" altLang="ja-JP" sz="2800" dirty="0" smtClean="0">
                <a:solidFill>
                  <a:schemeClr val="tx1"/>
                </a:solidFill>
              </a:endParaRPr>
            </a:p>
            <a:p>
              <a:pPr algn="r"/>
              <a:endParaRPr kumimoji="1" lang="en-US" altLang="ja-JP" sz="2800" dirty="0" smtClean="0">
                <a:solidFill>
                  <a:schemeClr val="tx1"/>
                </a:solidFill>
              </a:endParaRPr>
            </a:p>
            <a:p>
              <a:pPr algn="r"/>
              <a:r>
                <a:rPr kumimoji="1" lang="en-US" altLang="ja-JP" sz="2800" dirty="0" smtClean="0">
                  <a:solidFill>
                    <a:schemeClr val="tx1"/>
                  </a:solidFill>
                </a:rPr>
                <a:t>Signal</a:t>
              </a:r>
              <a:r>
                <a:rPr kumimoji="1" lang="ja-JP" altLang="en-US" sz="2800" dirty="0" smtClean="0">
                  <a:solidFill>
                    <a:schemeClr val="tx1"/>
                  </a:solidFill>
                </a:rPr>
                <a:t>があった</a:t>
              </a:r>
              <a:r>
                <a:rPr kumimoji="1" lang="en-US" altLang="ja-JP" sz="2800" dirty="0" smtClean="0">
                  <a:solidFill>
                    <a:schemeClr val="tx1"/>
                  </a:solidFill>
                </a:rPr>
                <a:t>Cell</a:t>
              </a:r>
            </a:p>
            <a:p>
              <a:pPr algn="r"/>
              <a:endParaRPr kumimoji="1" lang="en-US" altLang="ja-JP" sz="2800" dirty="0" smtClean="0">
                <a:solidFill>
                  <a:schemeClr val="tx1"/>
                </a:solidFill>
              </a:endParaRPr>
            </a:p>
            <a:p>
              <a:pPr algn="r"/>
              <a:r>
                <a:rPr kumimoji="1" lang="en-US" altLang="ja-JP" sz="2800" dirty="0" smtClean="0">
                  <a:solidFill>
                    <a:schemeClr val="tx1"/>
                  </a:solidFill>
                </a:rPr>
                <a:t>Clustering 3×3</a:t>
              </a: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3949995" y="5314340"/>
              <a:ext cx="513274" cy="41891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3964252" y="6114268"/>
              <a:ext cx="513273" cy="411076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3961665" y="4509120"/>
              <a:ext cx="525448" cy="413344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kumimoji="1" lang="ja-JP" altLang="en-US" dirty="0" smtClean="0"/>
              <a:t>現在の進捗状況</a:t>
            </a:r>
            <a:endParaRPr kumimoji="1" lang="ja-JP" altLang="en-US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9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5229200"/>
            <a:ext cx="7931224" cy="151216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ja-JP" altLang="en-US" sz="2400" dirty="0" smtClean="0"/>
              <a:t>左</a:t>
            </a:r>
            <a:r>
              <a:rPr lang="en-US" altLang="ja-JP" sz="2400" dirty="0" smtClean="0"/>
              <a:t>) event</a:t>
            </a:r>
            <a:r>
              <a:rPr lang="ja-JP" altLang="en-US" sz="2400" dirty="0" err="1" smtClean="0"/>
              <a:t>での</a:t>
            </a:r>
            <a:r>
              <a:rPr lang="en-US" altLang="ja-JP" sz="2400" dirty="0" smtClean="0"/>
              <a:t>Cluster</a:t>
            </a:r>
            <a:r>
              <a:rPr lang="ja-JP" altLang="en-US" sz="2400" dirty="0" smtClean="0"/>
              <a:t>の数</a:t>
            </a:r>
            <a:endParaRPr lang="en-US" altLang="ja-JP" sz="2400" dirty="0" smtClean="0"/>
          </a:p>
          <a:p>
            <a:pPr lvl="0">
              <a:buNone/>
            </a:pPr>
            <a:endParaRPr lang="en-US" altLang="ja-JP" sz="1300" dirty="0" smtClean="0"/>
          </a:p>
          <a:p>
            <a:pPr lvl="0">
              <a:buNone/>
            </a:pPr>
            <a:r>
              <a:rPr lang="ja-JP" altLang="en-US" sz="2400" dirty="0" smtClean="0"/>
              <a:t>右</a:t>
            </a:r>
            <a:r>
              <a:rPr lang="en-US" altLang="ja-JP" sz="2400" dirty="0" smtClean="0"/>
              <a:t>) </a:t>
            </a:r>
            <a:r>
              <a:rPr lang="en-US" altLang="ja-JP" sz="2400" dirty="0" smtClean="0"/>
              <a:t>Cluster</a:t>
            </a:r>
            <a:r>
              <a:rPr lang="ja-JP" altLang="en-US" sz="2400" dirty="0" smtClean="0"/>
              <a:t>に含まれる</a:t>
            </a:r>
            <a:r>
              <a:rPr lang="en-US" altLang="ja-JP" sz="2400" dirty="0" smtClean="0"/>
              <a:t>Cell</a:t>
            </a:r>
            <a:r>
              <a:rPr lang="ja-JP" altLang="en-US" sz="2400" dirty="0" smtClean="0"/>
              <a:t>の</a:t>
            </a:r>
            <a:r>
              <a:rPr lang="ja-JP" altLang="en-US" sz="2400" dirty="0" smtClean="0"/>
              <a:t>数</a:t>
            </a:r>
            <a:endParaRPr lang="ja-JP" altLang="en-US" sz="2400" dirty="0" smtClean="0"/>
          </a:p>
          <a:p>
            <a:pPr>
              <a:buNone/>
            </a:pPr>
            <a:endParaRPr lang="en-US" altLang="ja-JP" sz="2400" dirty="0" smtClean="0"/>
          </a:p>
        </p:txBody>
      </p:sp>
      <p:pic>
        <p:nvPicPr>
          <p:cNvPr id="2052" name="Picture 4" descr="C:\Users\sanshirou\Desktop\宇宙史\スライド\中間発表\picture\nCluster_ev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4320480" cy="3543300"/>
          </a:xfrm>
          <a:prstGeom prst="rect">
            <a:avLst/>
          </a:prstGeom>
          <a:noFill/>
        </p:spPr>
      </p:pic>
      <p:pic>
        <p:nvPicPr>
          <p:cNvPr id="2053" name="Picture 5" descr="C:\Users\sanshirou\Desktop\宇宙史\スライド\中間発表\picture\nCell_Clust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12776"/>
            <a:ext cx="4353433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現在の進捗状況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95736" y="5517232"/>
            <a:ext cx="4824536" cy="980728"/>
          </a:xfrm>
        </p:spPr>
        <p:txBody>
          <a:bodyPr/>
          <a:lstStyle/>
          <a:p>
            <a:pPr algn="ctr">
              <a:buNone/>
            </a:pPr>
            <a:r>
              <a:rPr kumimoji="1" lang="en-US" altLang="ja-JP" dirty="0" smtClean="0"/>
              <a:t>Cluster</a:t>
            </a:r>
            <a:r>
              <a:rPr lang="ja-JP" altLang="en-US" dirty="0" smtClean="0"/>
              <a:t>の</a:t>
            </a:r>
            <a:r>
              <a:rPr kumimoji="1" lang="en-US" altLang="ja-JP" dirty="0" smtClean="0"/>
              <a:t>energy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pic>
        <p:nvPicPr>
          <p:cNvPr id="5" name="Picture 3" descr="C:\Users\sanshirou\Desktop\宇宙史\スライド\中間発表\picture\energy_Cluster 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8861" y="1531893"/>
            <a:ext cx="4841411" cy="36973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これからの課題</a:t>
            </a:r>
            <a:endParaRPr kumimoji="1" lang="ja-JP" altLang="en-US" dirty="0"/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>
          <a:xfrm>
            <a:off x="179512" y="1412776"/>
            <a:ext cx="8509823" cy="432048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</a:pPr>
            <a:r>
              <a:rPr lang="ja-JP" altLang="en-US" sz="2400" dirty="0" smtClean="0"/>
              <a:t>・</a:t>
            </a:r>
            <a:r>
              <a:rPr lang="en-US" altLang="ja-JP" sz="2400" dirty="0" smtClean="0"/>
              <a:t>3×3,5×5</a:t>
            </a:r>
            <a:r>
              <a:rPr lang="ja-JP" altLang="en-US" sz="2400" dirty="0" smtClean="0"/>
              <a:t>の</a:t>
            </a:r>
            <a:r>
              <a:rPr lang="en-US" altLang="ja-JP" sz="2400" dirty="0" smtClean="0"/>
              <a:t>Clustering</a:t>
            </a:r>
            <a:r>
              <a:rPr lang="ja-JP" altLang="en-US" sz="2400" dirty="0" smtClean="0"/>
              <a:t>を</a:t>
            </a:r>
            <a:r>
              <a:rPr lang="ja-JP" altLang="en-US" sz="2400" dirty="0" smtClean="0"/>
              <a:t>行う</a:t>
            </a:r>
            <a:endParaRPr lang="en-US" altLang="ja-JP" sz="2400" dirty="0" smtClean="0"/>
          </a:p>
          <a:p>
            <a:pPr marL="342900" indent="-34290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</a:pPr>
            <a:endParaRPr lang="en-US" altLang="ja-JP" sz="1100" dirty="0" smtClean="0"/>
          </a:p>
          <a:p>
            <a:pPr marL="342900" indent="-34290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</a:pPr>
            <a:r>
              <a:rPr lang="ja-JP" altLang="en-US" sz="2400" dirty="0" smtClean="0"/>
              <a:t>・既存の</a:t>
            </a:r>
            <a:r>
              <a:rPr lang="en-US" altLang="ja-JP" sz="2400" dirty="0" smtClean="0"/>
              <a:t>Cluster</a:t>
            </a:r>
            <a:r>
              <a:rPr lang="ja-JP" altLang="en-US" sz="2400" dirty="0" smtClean="0"/>
              <a:t>の位置情報と、</a:t>
            </a:r>
            <a:r>
              <a:rPr lang="en-US" altLang="ja-JP" sz="2400" dirty="0" smtClean="0"/>
              <a:t>Cluster</a:t>
            </a:r>
            <a:r>
              <a:rPr lang="ja-JP" altLang="en-US" sz="2400" dirty="0" smtClean="0"/>
              <a:t>に入っている</a:t>
            </a:r>
            <a:r>
              <a:rPr lang="en-US" altLang="ja-JP" sz="2400" dirty="0" smtClean="0"/>
              <a:t>Cell</a:t>
            </a:r>
            <a:r>
              <a:rPr lang="ja-JP" altLang="en-US" sz="2400" dirty="0" smtClean="0"/>
              <a:t>の位置</a:t>
            </a:r>
            <a:endParaRPr lang="en-US" altLang="ja-JP" sz="2400" dirty="0" smtClean="0"/>
          </a:p>
          <a:p>
            <a:pPr marL="342900" indent="-34290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</a:pPr>
            <a:r>
              <a:rPr lang="ja-JP" altLang="en-US" sz="2400" dirty="0" smtClean="0"/>
              <a:t>　情報</a:t>
            </a:r>
            <a:r>
              <a:rPr lang="ja-JP" altLang="en-US" sz="2400" dirty="0" smtClean="0"/>
              <a:t>から求めた</a:t>
            </a:r>
            <a:r>
              <a:rPr lang="en-US" altLang="ja-JP" sz="2400" dirty="0" smtClean="0"/>
              <a:t>Cluster</a:t>
            </a:r>
            <a:r>
              <a:rPr lang="ja-JP" altLang="en-US" sz="2400" dirty="0" smtClean="0"/>
              <a:t>の位置情報の比較</a:t>
            </a:r>
            <a:endParaRPr lang="en-US" altLang="ja-JP" sz="2400" dirty="0" smtClean="0"/>
          </a:p>
          <a:p>
            <a:pPr marL="342900" indent="-34290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</a:pPr>
            <a:endParaRPr lang="en-US" altLang="ja-JP" sz="1100" dirty="0" smtClean="0"/>
          </a:p>
          <a:p>
            <a:pPr marL="342900" indent="-34290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</a:pPr>
            <a:endParaRPr lang="en-US" altLang="ja-JP" sz="1100" dirty="0" smtClean="0"/>
          </a:p>
          <a:p>
            <a:pPr marL="342900" indent="-34290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</a:pPr>
            <a:endParaRPr lang="en-US" altLang="ja-JP" sz="2400" dirty="0" smtClean="0"/>
          </a:p>
          <a:p>
            <a:pPr marL="342900" indent="-34290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</a:pPr>
            <a:endParaRPr lang="en-US" altLang="ja-JP" sz="2400" dirty="0" smtClean="0"/>
          </a:p>
          <a:p>
            <a:pPr marL="342900" indent="-34290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</a:pPr>
            <a:r>
              <a:rPr lang="ja-JP" altLang="en-US" sz="2400" dirty="0" smtClean="0"/>
              <a:t>・</a:t>
            </a:r>
            <a:r>
              <a:rPr lang="en-US" altLang="ja-JP" sz="2400" dirty="0" smtClean="0"/>
              <a:t>energy</a:t>
            </a:r>
            <a:r>
              <a:rPr lang="ja-JP" altLang="en-US" sz="2400" dirty="0" smtClean="0"/>
              <a:t>と位置情報から光子</a:t>
            </a:r>
            <a:r>
              <a:rPr lang="en-US" altLang="ja-JP" sz="2400" dirty="0" smtClean="0"/>
              <a:t>2</a:t>
            </a:r>
            <a:r>
              <a:rPr lang="ja-JP" altLang="en-US" sz="2400" dirty="0" err="1" smtClean="0"/>
              <a:t>つの</a:t>
            </a:r>
            <a:r>
              <a:rPr lang="en-US" altLang="ja-JP" sz="2400" dirty="0" smtClean="0"/>
              <a:t>invariant mass</a:t>
            </a:r>
            <a:r>
              <a:rPr lang="ja-JP" altLang="en-US" sz="2400" dirty="0" smtClean="0"/>
              <a:t>を組んで、</a:t>
            </a:r>
            <a:endParaRPr lang="en-US" altLang="ja-JP" sz="2400" dirty="0" smtClean="0"/>
          </a:p>
          <a:p>
            <a:pPr marL="342900" indent="-34290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</a:pPr>
            <a:r>
              <a:rPr lang="ja-JP" altLang="en-US" sz="2400" dirty="0" smtClean="0"/>
              <a:t>　</a:t>
            </a:r>
            <a:r>
              <a:rPr lang="en-US" altLang="ja-JP" sz="2400" dirty="0" smtClean="0"/>
              <a:t>pi0</a:t>
            </a:r>
            <a:r>
              <a:rPr lang="ja-JP" altLang="en-US" sz="2400" dirty="0" smtClean="0"/>
              <a:t>の運動量依存の分布を作る</a:t>
            </a:r>
            <a:endParaRPr lang="en-US" altLang="ja-JP" sz="2400" dirty="0" smtClean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F0FA-DC79-49A4-AE76-CACCA1CE0767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雪藤">
  <a:themeElements>
    <a:clrScheme name="雪藤">
      <a:dk1>
        <a:sysClr val="windowText" lastClr="000000"/>
      </a:dk1>
      <a:lt1>
        <a:sysClr val="window" lastClr="FFFFFF"/>
      </a:lt1>
      <a:dk2>
        <a:srgbClr val="000049"/>
      </a:dk2>
      <a:lt2>
        <a:srgbClr val="E3E8FF"/>
      </a:lt2>
      <a:accent1>
        <a:srgbClr val="947098"/>
      </a:accent1>
      <a:accent2>
        <a:srgbClr val="809E90"/>
      </a:accent2>
      <a:accent3>
        <a:srgbClr val="7574AC"/>
      </a:accent3>
      <a:accent4>
        <a:srgbClr val="A4715D"/>
      </a:accent4>
      <a:accent5>
        <a:srgbClr val="9E9E78"/>
      </a:accent5>
      <a:accent6>
        <a:srgbClr val="6079A4"/>
      </a:accent6>
      <a:hlink>
        <a:srgbClr val="0000FF"/>
      </a:hlink>
      <a:folHlink>
        <a:srgbClr val="800080"/>
      </a:folHlink>
    </a:clrScheme>
    <a:fontScheme name="雪藤">
      <a:majorFont>
        <a:latin typeface="Bookman Old Style"/>
        <a:ea typeface=""/>
        <a:cs typeface=""/>
        <a:font script="Jpan" typeface="HGP明朝E"/>
        <a:font script="Hang" typeface="돋움"/>
        <a:font script="Hans" typeface="黑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方正舒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雪藤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13000"/>
                <a:lum val="79000"/>
              </a:schemeClr>
            </a:gs>
            <a:gs pos="100000">
              <a:schemeClr val="phClr">
                <a:sat val="100000"/>
                <a:lum val="95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</a:blipFill>
      </a:fillStyleLst>
      <a:lnStyleLst>
        <a:ln w="9525">
          <a:solidFill>
            <a:schemeClr val="phClr">
              <a:alpha val="100000"/>
            </a:schemeClr>
          </a:solidFill>
          <a:prstDash val="solid"/>
        </a:ln>
        <a:ln w="12700">
          <a:solidFill>
            <a:schemeClr val="phClr">
              <a:alpha val="100000"/>
            </a:schemeClr>
          </a:solidFill>
          <a:prstDash val="solid"/>
        </a:ln>
        <a:ln w="38100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glow rad="101600">
              <a:schemeClr val="phClr">
                <a:alpha val="10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/>
            <a:lightRig rig="threePt" dir="t">
              <a:rot lat="0" lon="0" rev="18900000"/>
            </a:lightRig>
          </a:scene3d>
          <a:sp3d/>
        </a:effectStyle>
        <a:effectStyle>
          <a:effectLst>
            <a:glow rad="101600">
              <a:schemeClr val="phClr">
                <a:alpha val="15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 fov="0"/>
            <a:lightRig rig="glow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0"/>
                <a:lum val="100000"/>
              </a:schemeClr>
            </a:gs>
            <a:gs pos="100000">
              <a:schemeClr val="phClr">
                <a:sat val="100000"/>
                <a:lum val="90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2">
            <a:duotone>
              <a:schemeClr val="phClr">
                <a:shade val="28000"/>
                <a:satMod val="250000"/>
              </a:schemeClr>
              <a:schemeClr val="phClr">
                <a:tint val="92350"/>
                <a:satMod val="15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Wistaria</Template>
  <TotalTime>1035</TotalTime>
  <Words>376</Words>
  <Application>Microsoft Office PowerPoint</Application>
  <PresentationFormat>画面に合わせる (4:3)</PresentationFormat>
  <Paragraphs>100</Paragraphs>
  <Slides>14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雪藤</vt:lpstr>
      <vt:lpstr>Clusteringを用いたEMCal解析</vt:lpstr>
      <vt:lpstr>Out Line</vt:lpstr>
      <vt:lpstr>LHC-ALICE</vt:lpstr>
      <vt:lpstr>ElectroMagnetic Calorimeter</vt:lpstr>
      <vt:lpstr>Clustering</vt:lpstr>
      <vt:lpstr>N×NのClusteringの方法</vt:lpstr>
      <vt:lpstr>現在の進捗状況</vt:lpstr>
      <vt:lpstr>現在の進捗状況</vt:lpstr>
      <vt:lpstr>これからの課題</vt:lpstr>
      <vt:lpstr>スライド 10</vt:lpstr>
      <vt:lpstr>スライド 11</vt:lpstr>
      <vt:lpstr>スライド 12</vt:lpstr>
      <vt:lpstr>スライド 13</vt:lpstr>
      <vt:lpstr>スライド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sanshirou</dc:creator>
  <cp:lastModifiedBy>sanshirou</cp:lastModifiedBy>
  <cp:revision>80</cp:revision>
  <dcterms:created xsi:type="dcterms:W3CDTF">2010-07-15T20:25:06Z</dcterms:created>
  <dcterms:modified xsi:type="dcterms:W3CDTF">2010-07-21T00:47:35Z</dcterms:modified>
</cp:coreProperties>
</file>