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 id="2147483660" r:id="rId2"/>
    <p:sldMasterId id="2147483672" r:id="rId3"/>
  </p:sldMasterIdLst>
  <p:notesMasterIdLst>
    <p:notesMasterId r:id="rId5"/>
  </p:notesMasterIdLst>
  <p:handoutMasterIdLst>
    <p:handoutMasterId r:id="rId6"/>
  </p:handoutMasterIdLst>
  <p:sldIdLst>
    <p:sldId id="309" r:id="rId4"/>
  </p:sldIdLst>
  <p:sldSz cx="30275213" cy="42803763"/>
  <p:notesSz cx="6858000" cy="9144000"/>
  <p:defaultTextStyle>
    <a:defPPr>
      <a:defRPr lang="ja-JP"/>
    </a:defPPr>
    <a:lvl1pPr marL="0" algn="l" defTabSz="2087941" rtl="0" eaLnBrk="1" latinLnBrk="0" hangingPunct="1">
      <a:defRPr kumimoji="1" sz="8200" kern="1200">
        <a:solidFill>
          <a:schemeClr val="tx1"/>
        </a:solidFill>
        <a:latin typeface="+mn-lt"/>
        <a:ea typeface="+mn-ea"/>
        <a:cs typeface="+mn-cs"/>
      </a:defRPr>
    </a:lvl1pPr>
    <a:lvl2pPr marL="2087941" algn="l" defTabSz="2087941" rtl="0" eaLnBrk="1" latinLnBrk="0" hangingPunct="1">
      <a:defRPr kumimoji="1" sz="8200" kern="1200">
        <a:solidFill>
          <a:schemeClr val="tx1"/>
        </a:solidFill>
        <a:latin typeface="+mn-lt"/>
        <a:ea typeface="+mn-ea"/>
        <a:cs typeface="+mn-cs"/>
      </a:defRPr>
    </a:lvl2pPr>
    <a:lvl3pPr marL="4175882" algn="l" defTabSz="2087941" rtl="0" eaLnBrk="1" latinLnBrk="0" hangingPunct="1">
      <a:defRPr kumimoji="1" sz="8200" kern="1200">
        <a:solidFill>
          <a:schemeClr val="tx1"/>
        </a:solidFill>
        <a:latin typeface="+mn-lt"/>
        <a:ea typeface="+mn-ea"/>
        <a:cs typeface="+mn-cs"/>
      </a:defRPr>
    </a:lvl3pPr>
    <a:lvl4pPr marL="6263823" algn="l" defTabSz="2087941" rtl="0" eaLnBrk="1" latinLnBrk="0" hangingPunct="1">
      <a:defRPr kumimoji="1" sz="8200" kern="1200">
        <a:solidFill>
          <a:schemeClr val="tx1"/>
        </a:solidFill>
        <a:latin typeface="+mn-lt"/>
        <a:ea typeface="+mn-ea"/>
        <a:cs typeface="+mn-cs"/>
      </a:defRPr>
    </a:lvl4pPr>
    <a:lvl5pPr marL="8351764" algn="l" defTabSz="2087941" rtl="0" eaLnBrk="1" latinLnBrk="0" hangingPunct="1">
      <a:defRPr kumimoji="1" sz="8200" kern="1200">
        <a:solidFill>
          <a:schemeClr val="tx1"/>
        </a:solidFill>
        <a:latin typeface="+mn-lt"/>
        <a:ea typeface="+mn-ea"/>
        <a:cs typeface="+mn-cs"/>
      </a:defRPr>
    </a:lvl5pPr>
    <a:lvl6pPr marL="10439705" algn="l" defTabSz="2087941" rtl="0" eaLnBrk="1" latinLnBrk="0" hangingPunct="1">
      <a:defRPr kumimoji="1" sz="8200" kern="1200">
        <a:solidFill>
          <a:schemeClr val="tx1"/>
        </a:solidFill>
        <a:latin typeface="+mn-lt"/>
        <a:ea typeface="+mn-ea"/>
        <a:cs typeface="+mn-cs"/>
      </a:defRPr>
    </a:lvl6pPr>
    <a:lvl7pPr marL="12527646" algn="l" defTabSz="2087941" rtl="0" eaLnBrk="1" latinLnBrk="0" hangingPunct="1">
      <a:defRPr kumimoji="1" sz="8200" kern="1200">
        <a:solidFill>
          <a:schemeClr val="tx1"/>
        </a:solidFill>
        <a:latin typeface="+mn-lt"/>
        <a:ea typeface="+mn-ea"/>
        <a:cs typeface="+mn-cs"/>
      </a:defRPr>
    </a:lvl7pPr>
    <a:lvl8pPr marL="14615587" algn="l" defTabSz="2087941" rtl="0" eaLnBrk="1" latinLnBrk="0" hangingPunct="1">
      <a:defRPr kumimoji="1" sz="8200" kern="1200">
        <a:solidFill>
          <a:schemeClr val="tx1"/>
        </a:solidFill>
        <a:latin typeface="+mn-lt"/>
        <a:ea typeface="+mn-ea"/>
        <a:cs typeface="+mn-cs"/>
      </a:defRPr>
    </a:lvl8pPr>
    <a:lvl9pPr marL="16703528" algn="l" defTabSz="2087941" rtl="0" eaLnBrk="1" latinLnBrk="0" hangingPunct="1">
      <a:defRPr kumimoji="1" sz="82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clrMru>
    <a:srgbClr val="EA241D"/>
    <a:srgbClr val="F60000"/>
    <a:srgbClr val="FF10CE"/>
    <a:srgbClr val="8A00BF"/>
    <a:srgbClr val="9000C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p:restoredLeft sz="63593" autoAdjust="0"/>
    <p:restoredTop sz="94660"/>
  </p:normalViewPr>
  <p:slideViewPr>
    <p:cSldViewPr snapToGrid="0" snapToObjects="1">
      <p:cViewPr>
        <p:scale>
          <a:sx n="75" d="100"/>
          <a:sy n="75" d="100"/>
        </p:scale>
        <p:origin x="728" y="7912"/>
      </p:cViewPr>
      <p:guideLst>
        <p:guide orient="horz" pos="13481"/>
        <p:guide pos="9535"/>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slideMaster" Target="slideMasters/slideMaster3.xml"/><Relationship Id="rId4" Type="http://schemas.openxmlformats.org/officeDocument/2006/relationships/slide" Target="slides/slide1.xml"/><Relationship Id="rId5" Type="http://schemas.openxmlformats.org/officeDocument/2006/relationships/notesMaster" Target="notesMasters/notesMaster1.xml"/><Relationship Id="rId6" Type="http://schemas.openxmlformats.org/officeDocument/2006/relationships/handoutMaster" Target="handoutMasters/handoutMaster1.xml"/><Relationship Id="rId7" Type="http://schemas.openxmlformats.org/officeDocument/2006/relationships/printerSettings" Target="printerSettings/printerSettings1.bin"/><Relationship Id="rId8" Type="http://schemas.openxmlformats.org/officeDocument/2006/relationships/presProps" Target="presProps.xml"/><Relationship Id="rId9" Type="http://schemas.openxmlformats.org/officeDocument/2006/relationships/viewProps" Target="viewProps.xml"/><Relationship Id="rId10" Type="http://schemas.openxmlformats.org/officeDocument/2006/relationships/theme" Target="theme/theme1.xml"/><Relationship Id="rId11"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Master" Target="slideMasters/slideMaster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ja-JP" altLang="en-US"/>
          </a:p>
        </p:txBody>
      </p:sp>
      <p:sp>
        <p:nvSpPr>
          <p:cNvPr id="3" name="日付プレースホルダ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777DD742-311B-C345-A45D-7C2724ECA6BD}" type="datetimeFigureOut">
              <a:rPr lang="ja-JP" altLang="en-US" smtClean="0"/>
              <a:pPr/>
              <a:t>2012/11/08</a:t>
            </a:fld>
            <a:endParaRPr lang="ja-JP" altLang="en-US"/>
          </a:p>
        </p:txBody>
      </p:sp>
      <p:sp>
        <p:nvSpPr>
          <p:cNvPr id="4" name="フッター プレースホルダ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ja-JP" altLang="en-US"/>
          </a:p>
        </p:txBody>
      </p:sp>
      <p:sp>
        <p:nvSpPr>
          <p:cNvPr id="5" name="スライド番号プレースホルダ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222FA4D9-F86F-EA4E-AAAE-1475335C7253}" type="slidenum">
              <a:rPr lang="ja-JP" altLang="en-US" smtClean="0"/>
              <a:pPr/>
              <a:t>‹#›</a:t>
            </a:fld>
            <a:endParaRPr lang="ja-JP" altLang="en-US"/>
          </a:p>
        </p:txBody>
      </p:sp>
    </p:spTree>
    <p:extLst>
      <p:ext uri="{BB962C8B-B14F-4D97-AF65-F5344CB8AC3E}">
        <p14:creationId xmlns:p14="http://schemas.microsoft.com/office/powerpoint/2010/main" val="251590016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ja-JP" altLang="en-US"/>
          </a:p>
        </p:txBody>
      </p:sp>
      <p:sp>
        <p:nvSpPr>
          <p:cNvPr id="3" name="日付プレースホルダ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BF16A0A-7CE2-EF45-B510-B9A3A9397187}" type="datetimeFigureOut">
              <a:rPr lang="ja-JP" altLang="en-US" smtClean="0"/>
              <a:pPr/>
              <a:t>2012/11/08</a:t>
            </a:fld>
            <a:endParaRPr lang="ja-JP" altLang="en-US"/>
          </a:p>
        </p:txBody>
      </p:sp>
      <p:sp>
        <p:nvSpPr>
          <p:cNvPr id="4" name="スライド イメージ プレースホルダ 3"/>
          <p:cNvSpPr>
            <a:spLocks noGrp="1" noRot="1" noChangeAspect="1"/>
          </p:cNvSpPr>
          <p:nvPr>
            <p:ph type="sldImg" idx="2"/>
          </p:nvPr>
        </p:nvSpPr>
        <p:spPr>
          <a:xfrm>
            <a:off x="2216150" y="685800"/>
            <a:ext cx="2425700" cy="34290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6" name="フッター プレースホルダ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ja-JP" altLang="en-US"/>
          </a:p>
        </p:txBody>
      </p:sp>
      <p:sp>
        <p:nvSpPr>
          <p:cNvPr id="7" name="スライド番号プレースホルダ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C1DB616-6011-874D-A2B8-F8049905F24C}" type="slidenum">
              <a:rPr lang="ja-JP" altLang="en-US" smtClean="0"/>
              <a:pPr/>
              <a:t>‹#›</a:t>
            </a:fld>
            <a:endParaRPr lang="ja-JP" altLang="en-US"/>
          </a:p>
        </p:txBody>
      </p:sp>
    </p:spTree>
    <p:extLst>
      <p:ext uri="{BB962C8B-B14F-4D97-AF65-F5344CB8AC3E}">
        <p14:creationId xmlns:p14="http://schemas.microsoft.com/office/powerpoint/2010/main" val="1751614252"/>
      </p:ext>
    </p:extLst>
  </p:cSld>
  <p:clrMap bg1="lt1" tx1="dk1" bg2="lt2" tx2="dk2" accent1="accent1" accent2="accent2" accent3="accent3" accent4="accent4" accent5="accent5" accent6="accent6" hlink="hlink" folHlink="folHlink"/>
  <p:hf hdr="0" ftr="0" dt="0"/>
  <p:notesStyle>
    <a:lvl1pPr marL="0" algn="l" defTabSz="2087941" rtl="0" eaLnBrk="1" latinLnBrk="0" hangingPunct="1">
      <a:defRPr kumimoji="1" sz="5500" kern="1200">
        <a:solidFill>
          <a:schemeClr val="tx1"/>
        </a:solidFill>
        <a:latin typeface="+mn-lt"/>
        <a:ea typeface="+mn-ea"/>
        <a:cs typeface="+mn-cs"/>
      </a:defRPr>
    </a:lvl1pPr>
    <a:lvl2pPr marL="2087941" algn="l" defTabSz="2087941" rtl="0" eaLnBrk="1" latinLnBrk="0" hangingPunct="1">
      <a:defRPr kumimoji="1" sz="5500" kern="1200">
        <a:solidFill>
          <a:schemeClr val="tx1"/>
        </a:solidFill>
        <a:latin typeface="+mn-lt"/>
        <a:ea typeface="+mn-ea"/>
        <a:cs typeface="+mn-cs"/>
      </a:defRPr>
    </a:lvl2pPr>
    <a:lvl3pPr marL="4175882" algn="l" defTabSz="2087941" rtl="0" eaLnBrk="1" latinLnBrk="0" hangingPunct="1">
      <a:defRPr kumimoji="1" sz="5500" kern="1200">
        <a:solidFill>
          <a:schemeClr val="tx1"/>
        </a:solidFill>
        <a:latin typeface="+mn-lt"/>
        <a:ea typeface="+mn-ea"/>
        <a:cs typeface="+mn-cs"/>
      </a:defRPr>
    </a:lvl3pPr>
    <a:lvl4pPr marL="6263823" algn="l" defTabSz="2087941" rtl="0" eaLnBrk="1" latinLnBrk="0" hangingPunct="1">
      <a:defRPr kumimoji="1" sz="5500" kern="1200">
        <a:solidFill>
          <a:schemeClr val="tx1"/>
        </a:solidFill>
        <a:latin typeface="+mn-lt"/>
        <a:ea typeface="+mn-ea"/>
        <a:cs typeface="+mn-cs"/>
      </a:defRPr>
    </a:lvl4pPr>
    <a:lvl5pPr marL="8351764" algn="l" defTabSz="2087941" rtl="0" eaLnBrk="1" latinLnBrk="0" hangingPunct="1">
      <a:defRPr kumimoji="1" sz="5500" kern="1200">
        <a:solidFill>
          <a:schemeClr val="tx1"/>
        </a:solidFill>
        <a:latin typeface="+mn-lt"/>
        <a:ea typeface="+mn-ea"/>
        <a:cs typeface="+mn-cs"/>
      </a:defRPr>
    </a:lvl5pPr>
    <a:lvl6pPr marL="10439705" algn="l" defTabSz="2087941" rtl="0" eaLnBrk="1" latinLnBrk="0" hangingPunct="1">
      <a:defRPr kumimoji="1" sz="5500" kern="1200">
        <a:solidFill>
          <a:schemeClr val="tx1"/>
        </a:solidFill>
        <a:latin typeface="+mn-lt"/>
        <a:ea typeface="+mn-ea"/>
        <a:cs typeface="+mn-cs"/>
      </a:defRPr>
    </a:lvl6pPr>
    <a:lvl7pPr marL="12527646" algn="l" defTabSz="2087941" rtl="0" eaLnBrk="1" latinLnBrk="0" hangingPunct="1">
      <a:defRPr kumimoji="1" sz="5500" kern="1200">
        <a:solidFill>
          <a:schemeClr val="tx1"/>
        </a:solidFill>
        <a:latin typeface="+mn-lt"/>
        <a:ea typeface="+mn-ea"/>
        <a:cs typeface="+mn-cs"/>
      </a:defRPr>
    </a:lvl7pPr>
    <a:lvl8pPr marL="14615587" algn="l" defTabSz="2087941" rtl="0" eaLnBrk="1" latinLnBrk="0" hangingPunct="1">
      <a:defRPr kumimoji="1" sz="5500" kern="1200">
        <a:solidFill>
          <a:schemeClr val="tx1"/>
        </a:solidFill>
        <a:latin typeface="+mn-lt"/>
        <a:ea typeface="+mn-ea"/>
        <a:cs typeface="+mn-cs"/>
      </a:defRPr>
    </a:lvl8pPr>
    <a:lvl9pPr marL="16703528" algn="l" defTabSz="2087941" rtl="0" eaLnBrk="1" latinLnBrk="0" hangingPunct="1">
      <a:defRPr kumimoji="1" sz="55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lang="ja-JP" altLang="en-US" dirty="0"/>
          </a:p>
        </p:txBody>
      </p:sp>
      <p:sp>
        <p:nvSpPr>
          <p:cNvPr id="4" name="スライド番号プレースホルダ 3"/>
          <p:cNvSpPr>
            <a:spLocks noGrp="1"/>
          </p:cNvSpPr>
          <p:nvPr>
            <p:ph type="sldNum" sz="quarter" idx="10"/>
          </p:nvPr>
        </p:nvSpPr>
        <p:spPr/>
        <p:txBody>
          <a:bodyPr/>
          <a:lstStyle/>
          <a:p>
            <a:fld id="{6C1DB616-6011-874D-A2B8-F8049905F24C}" type="slidenum">
              <a:rPr lang="ja-JP" altLang="en-US" smtClean="0"/>
              <a:pPr/>
              <a:t>1</a:t>
            </a:fld>
            <a:endParaRPr lang="ja-JP"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1.png"/><Relationship Id="rId3" Type="http://schemas.openxmlformats.org/officeDocument/2006/relationships/image" Target="../media/image2.emf"/></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2270641" y="13296913"/>
            <a:ext cx="25733931" cy="9175066"/>
          </a:xfrm>
        </p:spPr>
        <p:txBody>
          <a:bodyPr/>
          <a:lstStyle/>
          <a:p>
            <a:r>
              <a:rPr lang="ja-JP" altLang="en-US" smtClean="0"/>
              <a:t>マスタ タイトルの書式設定</a:t>
            </a:r>
            <a:endParaRPr lang="ja-JP" altLang="en-US"/>
          </a:p>
        </p:txBody>
      </p:sp>
      <p:sp>
        <p:nvSpPr>
          <p:cNvPr id="3" name="サブタイトル 2"/>
          <p:cNvSpPr>
            <a:spLocks noGrp="1"/>
          </p:cNvSpPr>
          <p:nvPr>
            <p:ph type="subTitle" idx="1"/>
          </p:nvPr>
        </p:nvSpPr>
        <p:spPr>
          <a:xfrm>
            <a:off x="4541282" y="24255466"/>
            <a:ext cx="21192649" cy="10938739"/>
          </a:xfrm>
        </p:spPr>
        <p:txBody>
          <a:bodyPr/>
          <a:lstStyle>
            <a:lvl1pPr marL="0" indent="0" algn="ctr">
              <a:buNone/>
              <a:defRPr>
                <a:solidFill>
                  <a:schemeClr val="tx1">
                    <a:tint val="75000"/>
                  </a:schemeClr>
                </a:solidFill>
              </a:defRPr>
            </a:lvl1pPr>
            <a:lvl2pPr marL="2087941" indent="0" algn="ctr">
              <a:buNone/>
              <a:defRPr>
                <a:solidFill>
                  <a:schemeClr val="tx1">
                    <a:tint val="75000"/>
                  </a:schemeClr>
                </a:solidFill>
              </a:defRPr>
            </a:lvl2pPr>
            <a:lvl3pPr marL="4175882" indent="0" algn="ctr">
              <a:buNone/>
              <a:defRPr>
                <a:solidFill>
                  <a:schemeClr val="tx1">
                    <a:tint val="75000"/>
                  </a:schemeClr>
                </a:solidFill>
              </a:defRPr>
            </a:lvl3pPr>
            <a:lvl4pPr marL="6263823" indent="0" algn="ctr">
              <a:buNone/>
              <a:defRPr>
                <a:solidFill>
                  <a:schemeClr val="tx1">
                    <a:tint val="75000"/>
                  </a:schemeClr>
                </a:solidFill>
              </a:defRPr>
            </a:lvl4pPr>
            <a:lvl5pPr marL="8351764" indent="0" algn="ctr">
              <a:buNone/>
              <a:defRPr>
                <a:solidFill>
                  <a:schemeClr val="tx1">
                    <a:tint val="75000"/>
                  </a:schemeClr>
                </a:solidFill>
              </a:defRPr>
            </a:lvl5pPr>
            <a:lvl6pPr marL="10439705" indent="0" algn="ctr">
              <a:buNone/>
              <a:defRPr>
                <a:solidFill>
                  <a:schemeClr val="tx1">
                    <a:tint val="75000"/>
                  </a:schemeClr>
                </a:solidFill>
              </a:defRPr>
            </a:lvl6pPr>
            <a:lvl7pPr marL="12527646" indent="0" algn="ctr">
              <a:buNone/>
              <a:defRPr>
                <a:solidFill>
                  <a:schemeClr val="tx1">
                    <a:tint val="75000"/>
                  </a:schemeClr>
                </a:solidFill>
              </a:defRPr>
            </a:lvl7pPr>
            <a:lvl8pPr marL="14615587" indent="0" algn="ctr">
              <a:buNone/>
              <a:defRPr>
                <a:solidFill>
                  <a:schemeClr val="tx1">
                    <a:tint val="75000"/>
                  </a:schemeClr>
                </a:solidFill>
              </a:defRPr>
            </a:lvl8pPr>
            <a:lvl9pPr marL="16703528" indent="0" algn="ctr">
              <a:buNone/>
              <a:defRPr>
                <a:solidFill>
                  <a:schemeClr val="tx1">
                    <a:tint val="75000"/>
                  </a:schemeClr>
                </a:solidFill>
              </a:defRPr>
            </a:lvl9pPr>
          </a:lstStyle>
          <a:p>
            <a:r>
              <a:rPr lang="ja-JP" altLang="en-US" smtClean="0"/>
              <a:t>マスタ サブタイトルの書式設定</a:t>
            </a:r>
            <a:endParaRPr lang="ja-JP" altLang="en-US"/>
          </a:p>
        </p:txBody>
      </p:sp>
      <p:sp>
        <p:nvSpPr>
          <p:cNvPr id="4" name="日付プレースホルダ 3"/>
          <p:cNvSpPr>
            <a:spLocks noGrp="1"/>
          </p:cNvSpPr>
          <p:nvPr>
            <p:ph type="dt" sz="half" idx="10"/>
          </p:nvPr>
        </p:nvSpPr>
        <p:spPr/>
        <p:txBody>
          <a:bodyPr/>
          <a:lstStyle/>
          <a:p>
            <a:r>
              <a:rPr lang="en-US" altLang="ja-JP" smtClean="0"/>
              <a:t>2012/07/06</a:t>
            </a:r>
            <a:endParaRPr lang="ja-JP" altLang="en-US"/>
          </a:p>
        </p:txBody>
      </p:sp>
      <p:sp>
        <p:nvSpPr>
          <p:cNvPr id="5" name="フッター プレースホルダ 4"/>
          <p:cNvSpPr>
            <a:spLocks noGrp="1"/>
          </p:cNvSpPr>
          <p:nvPr>
            <p:ph type="ftr" sz="quarter" idx="11"/>
          </p:nvPr>
        </p:nvSpPr>
        <p:spPr/>
        <p:txBody>
          <a:bodyPr/>
          <a:lstStyle/>
          <a:p>
            <a:r>
              <a:rPr lang="en-US" altLang="ja-JP" dirty="0" smtClean="0"/>
              <a:t>PEGJE Meeting</a:t>
            </a:r>
            <a:endParaRPr lang="ja-JP" altLang="en-US" dirty="0"/>
          </a:p>
        </p:txBody>
      </p:sp>
      <p:sp>
        <p:nvSpPr>
          <p:cNvPr id="6" name="スライド番号プレースホルダ 5"/>
          <p:cNvSpPr>
            <a:spLocks noGrp="1"/>
          </p:cNvSpPr>
          <p:nvPr>
            <p:ph type="sldNum" sz="quarter" idx="12"/>
          </p:nvPr>
        </p:nvSpPr>
        <p:spPr/>
        <p:txBody>
          <a:bodyPr/>
          <a:lstStyle/>
          <a:p>
            <a:fld id="{F6348A1E-F3FB-F047-9666-59AC76CA6740}" type="slidenum">
              <a:rPr lang="ja-JP" altLang="en-US" smtClean="0"/>
              <a:pPr/>
              <a:t>‹#›</a:t>
            </a:fld>
            <a:endParaRPr lang="ja-JP"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 3"/>
          <p:cNvSpPr>
            <a:spLocks noGrp="1"/>
          </p:cNvSpPr>
          <p:nvPr>
            <p:ph type="dt" sz="half" idx="10"/>
          </p:nvPr>
        </p:nvSpPr>
        <p:spPr/>
        <p:txBody>
          <a:bodyPr/>
          <a:lstStyle/>
          <a:p>
            <a:r>
              <a:rPr lang="en-US" altLang="ja-JP" smtClean="0"/>
              <a:t>2012/07/06</a:t>
            </a:r>
            <a:endParaRPr lang="ja-JP" altLang="en-US"/>
          </a:p>
        </p:txBody>
      </p:sp>
      <p:sp>
        <p:nvSpPr>
          <p:cNvPr id="5" name="フッター プレースホルダ 4"/>
          <p:cNvSpPr>
            <a:spLocks noGrp="1"/>
          </p:cNvSpPr>
          <p:nvPr>
            <p:ph type="ftr" sz="quarter" idx="11"/>
          </p:nvPr>
        </p:nvSpPr>
        <p:spPr/>
        <p:txBody>
          <a:bodyPr/>
          <a:lstStyle/>
          <a:p>
            <a:r>
              <a:rPr lang="en-US" altLang="ja-JP" smtClean="0"/>
              <a:t>PEGJE Meeting</a:t>
            </a:r>
            <a:endParaRPr lang="ja-JP" altLang="en-US"/>
          </a:p>
        </p:txBody>
      </p:sp>
      <p:sp>
        <p:nvSpPr>
          <p:cNvPr id="6" name="スライド番号プレースホルダ 5"/>
          <p:cNvSpPr>
            <a:spLocks noGrp="1"/>
          </p:cNvSpPr>
          <p:nvPr>
            <p:ph type="sldNum" sz="quarter" idx="12"/>
          </p:nvPr>
        </p:nvSpPr>
        <p:spPr/>
        <p:txBody>
          <a:bodyPr/>
          <a:lstStyle/>
          <a:p>
            <a:fld id="{F6348A1E-F3FB-F047-9666-59AC76CA6740}" type="slidenum">
              <a:rPr lang="ja-JP" altLang="en-US" smtClean="0"/>
              <a:pPr/>
              <a:t>‹#›</a:t>
            </a:fld>
            <a:endParaRPr lang="ja-JP"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21949529" y="1714139"/>
            <a:ext cx="6811923" cy="36521914"/>
          </a:xfrm>
        </p:spPr>
        <p:txBody>
          <a:bodyPr vert="eaVert"/>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a:xfrm>
            <a:off x="1513761" y="1714139"/>
            <a:ext cx="19931182" cy="36521914"/>
          </a:xfrm>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 3"/>
          <p:cNvSpPr>
            <a:spLocks noGrp="1"/>
          </p:cNvSpPr>
          <p:nvPr>
            <p:ph type="dt" sz="half" idx="10"/>
          </p:nvPr>
        </p:nvSpPr>
        <p:spPr/>
        <p:txBody>
          <a:bodyPr/>
          <a:lstStyle/>
          <a:p>
            <a:r>
              <a:rPr lang="en-US" altLang="ja-JP" smtClean="0"/>
              <a:t>2012/07/06</a:t>
            </a:r>
            <a:endParaRPr lang="ja-JP" altLang="en-US"/>
          </a:p>
        </p:txBody>
      </p:sp>
      <p:sp>
        <p:nvSpPr>
          <p:cNvPr id="5" name="フッター プレースホルダ 4"/>
          <p:cNvSpPr>
            <a:spLocks noGrp="1"/>
          </p:cNvSpPr>
          <p:nvPr>
            <p:ph type="ftr" sz="quarter" idx="11"/>
          </p:nvPr>
        </p:nvSpPr>
        <p:spPr/>
        <p:txBody>
          <a:bodyPr/>
          <a:lstStyle/>
          <a:p>
            <a:r>
              <a:rPr lang="en-US" altLang="ja-JP" smtClean="0"/>
              <a:t>PEGJE Meeting</a:t>
            </a:r>
            <a:endParaRPr lang="ja-JP" altLang="en-US"/>
          </a:p>
        </p:txBody>
      </p:sp>
      <p:sp>
        <p:nvSpPr>
          <p:cNvPr id="6" name="スライド番号プレースホルダ 5"/>
          <p:cNvSpPr>
            <a:spLocks noGrp="1"/>
          </p:cNvSpPr>
          <p:nvPr>
            <p:ph type="sldNum" sz="quarter" idx="12"/>
          </p:nvPr>
        </p:nvSpPr>
        <p:spPr/>
        <p:txBody>
          <a:bodyPr/>
          <a:lstStyle/>
          <a:p>
            <a:fld id="{F6348A1E-F3FB-F047-9666-59AC76CA6740}" type="slidenum">
              <a:rPr lang="ja-JP" altLang="en-US" smtClean="0"/>
              <a:pPr/>
              <a:t>‹#›</a:t>
            </a:fld>
            <a:endParaRPr lang="ja-JP"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2270641" y="13296913"/>
            <a:ext cx="25733931" cy="9175066"/>
          </a:xfrm>
        </p:spPr>
        <p:txBody>
          <a:bodyPr/>
          <a:lstStyle/>
          <a:p>
            <a:r>
              <a:rPr lang="ja-JP" altLang="en-US" smtClean="0"/>
              <a:t>マスタ タイトルの書式設定</a:t>
            </a:r>
            <a:endParaRPr lang="ja-JP" altLang="en-US"/>
          </a:p>
        </p:txBody>
      </p:sp>
      <p:sp>
        <p:nvSpPr>
          <p:cNvPr id="3" name="サブタイトル 2"/>
          <p:cNvSpPr>
            <a:spLocks noGrp="1"/>
          </p:cNvSpPr>
          <p:nvPr>
            <p:ph type="subTitle" idx="1"/>
          </p:nvPr>
        </p:nvSpPr>
        <p:spPr>
          <a:xfrm>
            <a:off x="4541282" y="24255466"/>
            <a:ext cx="21192649" cy="10938739"/>
          </a:xfrm>
        </p:spPr>
        <p:txBody>
          <a:bodyPr/>
          <a:lstStyle>
            <a:lvl1pPr marL="0" indent="0" algn="ctr">
              <a:buNone/>
              <a:defRPr>
                <a:solidFill>
                  <a:schemeClr val="tx1">
                    <a:tint val="75000"/>
                  </a:schemeClr>
                </a:solidFill>
              </a:defRPr>
            </a:lvl1pPr>
            <a:lvl2pPr marL="2087941" indent="0" algn="ctr">
              <a:buNone/>
              <a:defRPr>
                <a:solidFill>
                  <a:schemeClr val="tx1">
                    <a:tint val="75000"/>
                  </a:schemeClr>
                </a:solidFill>
              </a:defRPr>
            </a:lvl2pPr>
            <a:lvl3pPr marL="4175882" indent="0" algn="ctr">
              <a:buNone/>
              <a:defRPr>
                <a:solidFill>
                  <a:schemeClr val="tx1">
                    <a:tint val="75000"/>
                  </a:schemeClr>
                </a:solidFill>
              </a:defRPr>
            </a:lvl3pPr>
            <a:lvl4pPr marL="6263823" indent="0" algn="ctr">
              <a:buNone/>
              <a:defRPr>
                <a:solidFill>
                  <a:schemeClr val="tx1">
                    <a:tint val="75000"/>
                  </a:schemeClr>
                </a:solidFill>
              </a:defRPr>
            </a:lvl4pPr>
            <a:lvl5pPr marL="8351764" indent="0" algn="ctr">
              <a:buNone/>
              <a:defRPr>
                <a:solidFill>
                  <a:schemeClr val="tx1">
                    <a:tint val="75000"/>
                  </a:schemeClr>
                </a:solidFill>
              </a:defRPr>
            </a:lvl5pPr>
            <a:lvl6pPr marL="10439705" indent="0" algn="ctr">
              <a:buNone/>
              <a:defRPr>
                <a:solidFill>
                  <a:schemeClr val="tx1">
                    <a:tint val="75000"/>
                  </a:schemeClr>
                </a:solidFill>
              </a:defRPr>
            </a:lvl6pPr>
            <a:lvl7pPr marL="12527646" indent="0" algn="ctr">
              <a:buNone/>
              <a:defRPr>
                <a:solidFill>
                  <a:schemeClr val="tx1">
                    <a:tint val="75000"/>
                  </a:schemeClr>
                </a:solidFill>
              </a:defRPr>
            </a:lvl7pPr>
            <a:lvl8pPr marL="14615587" indent="0" algn="ctr">
              <a:buNone/>
              <a:defRPr>
                <a:solidFill>
                  <a:schemeClr val="tx1">
                    <a:tint val="75000"/>
                  </a:schemeClr>
                </a:solidFill>
              </a:defRPr>
            </a:lvl8pPr>
            <a:lvl9pPr marL="16703528" indent="0" algn="ctr">
              <a:buNone/>
              <a:defRPr>
                <a:solidFill>
                  <a:schemeClr val="tx1">
                    <a:tint val="75000"/>
                  </a:schemeClr>
                </a:solidFill>
              </a:defRPr>
            </a:lvl9pPr>
          </a:lstStyle>
          <a:p>
            <a:r>
              <a:rPr lang="ja-JP" altLang="en-US" smtClean="0"/>
              <a:t>マスタ サブタイトルの書式設定</a:t>
            </a:r>
            <a:endParaRPr lang="ja-JP" altLang="en-US"/>
          </a:p>
        </p:txBody>
      </p:sp>
      <p:sp>
        <p:nvSpPr>
          <p:cNvPr id="4" name="日付プレースホルダ 3"/>
          <p:cNvSpPr>
            <a:spLocks noGrp="1"/>
          </p:cNvSpPr>
          <p:nvPr>
            <p:ph type="dt" sz="half" idx="10"/>
          </p:nvPr>
        </p:nvSpPr>
        <p:spPr/>
        <p:txBody>
          <a:bodyPr/>
          <a:lstStyle/>
          <a:p>
            <a:r>
              <a:rPr lang="en-US" altLang="ja-JP" smtClean="0"/>
              <a:t>2012/07/06</a:t>
            </a:r>
            <a:endParaRPr lang="ja-JP" altLang="en-US"/>
          </a:p>
        </p:txBody>
      </p:sp>
      <p:sp>
        <p:nvSpPr>
          <p:cNvPr id="5" name="フッター プレースホルダ 4"/>
          <p:cNvSpPr>
            <a:spLocks noGrp="1"/>
          </p:cNvSpPr>
          <p:nvPr>
            <p:ph type="ftr" sz="quarter" idx="11"/>
          </p:nvPr>
        </p:nvSpPr>
        <p:spPr/>
        <p:txBody>
          <a:bodyPr/>
          <a:lstStyle/>
          <a:p>
            <a:r>
              <a:rPr lang="en-US" altLang="ja-JP" smtClean="0"/>
              <a:t>PEGJE Meeting</a:t>
            </a:r>
            <a:endParaRPr lang="ja-JP" altLang="en-US"/>
          </a:p>
        </p:txBody>
      </p:sp>
      <p:sp>
        <p:nvSpPr>
          <p:cNvPr id="6" name="スライド番号プレースホルダ 5"/>
          <p:cNvSpPr>
            <a:spLocks noGrp="1"/>
          </p:cNvSpPr>
          <p:nvPr>
            <p:ph type="sldNum" sz="quarter" idx="12"/>
          </p:nvPr>
        </p:nvSpPr>
        <p:spPr>
          <a:xfrm>
            <a:off x="21697236" y="39672750"/>
            <a:ext cx="7064216" cy="2278904"/>
          </a:xfrm>
          <a:prstGeom prst="rect">
            <a:avLst/>
          </a:prstGeom>
        </p:spPr>
        <p:txBody>
          <a:bodyPr/>
          <a:lstStyle/>
          <a:p>
            <a:fld id="{F6348A1E-F3FB-F047-9666-59AC76CA6740}" type="slidenum">
              <a:rPr lang="ja-JP" altLang="en-US" smtClean="0"/>
              <a:pPr/>
              <a:t>‹#›</a:t>
            </a:fld>
            <a:endParaRPr lang="ja-JP"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 3"/>
          <p:cNvSpPr>
            <a:spLocks noGrp="1"/>
          </p:cNvSpPr>
          <p:nvPr>
            <p:ph type="dt" sz="half" idx="10"/>
          </p:nvPr>
        </p:nvSpPr>
        <p:spPr/>
        <p:txBody>
          <a:bodyPr/>
          <a:lstStyle/>
          <a:p>
            <a:r>
              <a:rPr lang="en-US" altLang="ja-JP" smtClean="0"/>
              <a:t>2012/07/06</a:t>
            </a:r>
            <a:endParaRPr lang="ja-JP" altLang="en-US"/>
          </a:p>
        </p:txBody>
      </p:sp>
      <p:sp>
        <p:nvSpPr>
          <p:cNvPr id="5" name="フッター プレースホルダ 4"/>
          <p:cNvSpPr>
            <a:spLocks noGrp="1"/>
          </p:cNvSpPr>
          <p:nvPr>
            <p:ph type="ftr" sz="quarter" idx="11"/>
          </p:nvPr>
        </p:nvSpPr>
        <p:spPr/>
        <p:txBody>
          <a:bodyPr/>
          <a:lstStyle/>
          <a:p>
            <a:r>
              <a:rPr lang="en-US" altLang="ja-JP" smtClean="0"/>
              <a:t>PEGJE Meeting</a:t>
            </a:r>
            <a:endParaRPr lang="ja-JP" altLang="en-US"/>
          </a:p>
        </p:txBody>
      </p:sp>
      <p:sp>
        <p:nvSpPr>
          <p:cNvPr id="6" name="スライド番号プレースホルダ 5"/>
          <p:cNvSpPr>
            <a:spLocks noGrp="1"/>
          </p:cNvSpPr>
          <p:nvPr>
            <p:ph type="sldNum" sz="quarter" idx="12"/>
          </p:nvPr>
        </p:nvSpPr>
        <p:spPr>
          <a:xfrm>
            <a:off x="21697236" y="39672750"/>
            <a:ext cx="7064216" cy="2278904"/>
          </a:xfrm>
          <a:prstGeom prst="rect">
            <a:avLst/>
          </a:prstGeom>
        </p:spPr>
        <p:txBody>
          <a:bodyPr/>
          <a:lstStyle/>
          <a:p>
            <a:fld id="{F6348A1E-F3FB-F047-9666-59AC76CA6740}" type="slidenum">
              <a:rPr lang="ja-JP" altLang="en-US" smtClean="0"/>
              <a:pPr/>
              <a:t>‹#›</a:t>
            </a:fld>
            <a:endParaRPr lang="ja-JP"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セクション ヘッダー">
    <p:spTree>
      <p:nvGrpSpPr>
        <p:cNvPr id="1" name=""/>
        <p:cNvGrpSpPr/>
        <p:nvPr/>
      </p:nvGrpSpPr>
      <p:grpSpPr>
        <a:xfrm>
          <a:off x="0" y="0"/>
          <a:ext cx="0" cy="0"/>
          <a:chOff x="0" y="0"/>
          <a:chExt cx="0" cy="0"/>
        </a:xfrm>
      </p:grpSpPr>
      <p:sp>
        <p:nvSpPr>
          <p:cNvPr id="2" name="タイトル 1"/>
          <p:cNvSpPr>
            <a:spLocks noGrp="1"/>
          </p:cNvSpPr>
          <p:nvPr>
            <p:ph type="title"/>
          </p:nvPr>
        </p:nvSpPr>
        <p:spPr>
          <a:xfrm>
            <a:off x="2391533" y="27505384"/>
            <a:ext cx="25733931" cy="8501303"/>
          </a:xfrm>
        </p:spPr>
        <p:txBody>
          <a:bodyPr anchor="t"/>
          <a:lstStyle>
            <a:lvl1pPr algn="l">
              <a:defRPr sz="18300" b="1" cap="all"/>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2391533" y="18142064"/>
            <a:ext cx="25733931" cy="9363320"/>
          </a:xfrm>
        </p:spPr>
        <p:txBody>
          <a:bodyPr anchor="b"/>
          <a:lstStyle>
            <a:lvl1pPr marL="0" indent="0">
              <a:buNone/>
              <a:defRPr sz="9100">
                <a:solidFill>
                  <a:schemeClr val="tx1">
                    <a:tint val="75000"/>
                  </a:schemeClr>
                </a:solidFill>
              </a:defRPr>
            </a:lvl1pPr>
            <a:lvl2pPr marL="2087941" indent="0">
              <a:buNone/>
              <a:defRPr sz="8200">
                <a:solidFill>
                  <a:schemeClr val="tx1">
                    <a:tint val="75000"/>
                  </a:schemeClr>
                </a:solidFill>
              </a:defRPr>
            </a:lvl2pPr>
            <a:lvl3pPr marL="4175882" indent="0">
              <a:buNone/>
              <a:defRPr sz="7300">
                <a:solidFill>
                  <a:schemeClr val="tx1">
                    <a:tint val="75000"/>
                  </a:schemeClr>
                </a:solidFill>
              </a:defRPr>
            </a:lvl3pPr>
            <a:lvl4pPr marL="6263823" indent="0">
              <a:buNone/>
              <a:defRPr sz="6400">
                <a:solidFill>
                  <a:schemeClr val="tx1">
                    <a:tint val="75000"/>
                  </a:schemeClr>
                </a:solidFill>
              </a:defRPr>
            </a:lvl4pPr>
            <a:lvl5pPr marL="8351764" indent="0">
              <a:buNone/>
              <a:defRPr sz="6400">
                <a:solidFill>
                  <a:schemeClr val="tx1">
                    <a:tint val="75000"/>
                  </a:schemeClr>
                </a:solidFill>
              </a:defRPr>
            </a:lvl5pPr>
            <a:lvl6pPr marL="10439705" indent="0">
              <a:buNone/>
              <a:defRPr sz="6400">
                <a:solidFill>
                  <a:schemeClr val="tx1">
                    <a:tint val="75000"/>
                  </a:schemeClr>
                </a:solidFill>
              </a:defRPr>
            </a:lvl6pPr>
            <a:lvl7pPr marL="12527646" indent="0">
              <a:buNone/>
              <a:defRPr sz="6400">
                <a:solidFill>
                  <a:schemeClr val="tx1">
                    <a:tint val="75000"/>
                  </a:schemeClr>
                </a:solidFill>
              </a:defRPr>
            </a:lvl7pPr>
            <a:lvl8pPr marL="14615587" indent="0">
              <a:buNone/>
              <a:defRPr sz="6400">
                <a:solidFill>
                  <a:schemeClr val="tx1">
                    <a:tint val="75000"/>
                  </a:schemeClr>
                </a:solidFill>
              </a:defRPr>
            </a:lvl8pPr>
            <a:lvl9pPr marL="16703528" indent="0">
              <a:buNone/>
              <a:defRPr sz="6400">
                <a:solidFill>
                  <a:schemeClr val="tx1">
                    <a:tint val="75000"/>
                  </a:schemeClr>
                </a:solidFill>
              </a:defRPr>
            </a:lvl9pPr>
          </a:lstStyle>
          <a:p>
            <a:pPr lvl="0"/>
            <a:r>
              <a:rPr lang="ja-JP" altLang="en-US" smtClean="0"/>
              <a:t>マスタ テキストの書式設定</a:t>
            </a:r>
          </a:p>
        </p:txBody>
      </p:sp>
      <p:sp>
        <p:nvSpPr>
          <p:cNvPr id="4" name="日付プレースホルダ 3"/>
          <p:cNvSpPr>
            <a:spLocks noGrp="1"/>
          </p:cNvSpPr>
          <p:nvPr>
            <p:ph type="dt" sz="half" idx="10"/>
          </p:nvPr>
        </p:nvSpPr>
        <p:spPr/>
        <p:txBody>
          <a:bodyPr/>
          <a:lstStyle/>
          <a:p>
            <a:r>
              <a:rPr lang="en-US" altLang="ja-JP" smtClean="0"/>
              <a:t>2012/07/06</a:t>
            </a:r>
            <a:endParaRPr lang="ja-JP" altLang="en-US"/>
          </a:p>
        </p:txBody>
      </p:sp>
      <p:sp>
        <p:nvSpPr>
          <p:cNvPr id="5" name="フッター プレースホルダ 4"/>
          <p:cNvSpPr>
            <a:spLocks noGrp="1"/>
          </p:cNvSpPr>
          <p:nvPr>
            <p:ph type="ftr" sz="quarter" idx="11"/>
          </p:nvPr>
        </p:nvSpPr>
        <p:spPr/>
        <p:txBody>
          <a:bodyPr/>
          <a:lstStyle/>
          <a:p>
            <a:r>
              <a:rPr lang="en-US" altLang="ja-JP" smtClean="0"/>
              <a:t>PEGJE Meeting</a:t>
            </a:r>
            <a:endParaRPr lang="ja-JP" altLang="en-US"/>
          </a:p>
        </p:txBody>
      </p:sp>
      <p:sp>
        <p:nvSpPr>
          <p:cNvPr id="6" name="スライド番号プレースホルダ 5"/>
          <p:cNvSpPr>
            <a:spLocks noGrp="1"/>
          </p:cNvSpPr>
          <p:nvPr>
            <p:ph type="sldNum" sz="quarter" idx="12"/>
          </p:nvPr>
        </p:nvSpPr>
        <p:spPr>
          <a:xfrm>
            <a:off x="21697236" y="39672750"/>
            <a:ext cx="7064216" cy="2278904"/>
          </a:xfrm>
          <a:prstGeom prst="rect">
            <a:avLst/>
          </a:prstGeom>
        </p:spPr>
        <p:txBody>
          <a:bodyPr/>
          <a:lstStyle/>
          <a:p>
            <a:fld id="{F6348A1E-F3FB-F047-9666-59AC76CA6740}" type="slidenum">
              <a:rPr lang="ja-JP" altLang="en-US" smtClean="0"/>
              <a:pPr/>
              <a:t>‹#›</a:t>
            </a:fld>
            <a:endParaRPr lang="ja-JP" alt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half" idx="1"/>
          </p:nvPr>
        </p:nvSpPr>
        <p:spPr>
          <a:xfrm>
            <a:off x="1513761" y="9987548"/>
            <a:ext cx="13371552" cy="28248505"/>
          </a:xfrm>
        </p:spPr>
        <p:txBody>
          <a:bodyPr/>
          <a:lstStyle>
            <a:lvl1pPr>
              <a:defRPr sz="12800"/>
            </a:lvl1pPr>
            <a:lvl2pPr>
              <a:defRPr sz="11000"/>
            </a:lvl2pPr>
            <a:lvl3pPr>
              <a:defRPr sz="9100"/>
            </a:lvl3pPr>
            <a:lvl4pPr>
              <a:defRPr sz="8200"/>
            </a:lvl4pPr>
            <a:lvl5pPr>
              <a:defRPr sz="8200"/>
            </a:lvl5pPr>
            <a:lvl6pPr>
              <a:defRPr sz="8200"/>
            </a:lvl6pPr>
            <a:lvl7pPr>
              <a:defRPr sz="8200"/>
            </a:lvl7pPr>
            <a:lvl8pPr>
              <a:defRPr sz="8200"/>
            </a:lvl8pPr>
            <a:lvl9pPr>
              <a:defRPr sz="82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half" idx="2"/>
          </p:nvPr>
        </p:nvSpPr>
        <p:spPr>
          <a:xfrm>
            <a:off x="15389900" y="9987548"/>
            <a:ext cx="13371552" cy="28248505"/>
          </a:xfrm>
        </p:spPr>
        <p:txBody>
          <a:bodyPr/>
          <a:lstStyle>
            <a:lvl1pPr>
              <a:defRPr sz="12800"/>
            </a:lvl1pPr>
            <a:lvl2pPr>
              <a:defRPr sz="11000"/>
            </a:lvl2pPr>
            <a:lvl3pPr>
              <a:defRPr sz="9100"/>
            </a:lvl3pPr>
            <a:lvl4pPr>
              <a:defRPr sz="8200"/>
            </a:lvl4pPr>
            <a:lvl5pPr>
              <a:defRPr sz="8200"/>
            </a:lvl5pPr>
            <a:lvl6pPr>
              <a:defRPr sz="8200"/>
            </a:lvl6pPr>
            <a:lvl7pPr>
              <a:defRPr sz="8200"/>
            </a:lvl7pPr>
            <a:lvl8pPr>
              <a:defRPr sz="8200"/>
            </a:lvl8pPr>
            <a:lvl9pPr>
              <a:defRPr sz="82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日付プレースホルダ 4"/>
          <p:cNvSpPr>
            <a:spLocks noGrp="1"/>
          </p:cNvSpPr>
          <p:nvPr>
            <p:ph type="dt" sz="half" idx="10"/>
          </p:nvPr>
        </p:nvSpPr>
        <p:spPr/>
        <p:txBody>
          <a:bodyPr/>
          <a:lstStyle/>
          <a:p>
            <a:r>
              <a:rPr lang="en-US" altLang="ja-JP" smtClean="0"/>
              <a:t>2012/07/06</a:t>
            </a:r>
            <a:endParaRPr lang="ja-JP" altLang="en-US"/>
          </a:p>
        </p:txBody>
      </p:sp>
      <p:sp>
        <p:nvSpPr>
          <p:cNvPr id="6" name="フッター プレースホルダ 5"/>
          <p:cNvSpPr>
            <a:spLocks noGrp="1"/>
          </p:cNvSpPr>
          <p:nvPr>
            <p:ph type="ftr" sz="quarter" idx="11"/>
          </p:nvPr>
        </p:nvSpPr>
        <p:spPr/>
        <p:txBody>
          <a:bodyPr/>
          <a:lstStyle/>
          <a:p>
            <a:r>
              <a:rPr lang="en-US" altLang="ja-JP" smtClean="0"/>
              <a:t>PEGJE Meeting</a:t>
            </a:r>
            <a:endParaRPr lang="ja-JP" altLang="en-US"/>
          </a:p>
        </p:txBody>
      </p:sp>
      <p:sp>
        <p:nvSpPr>
          <p:cNvPr id="7" name="スライド番号プレースホルダ 6"/>
          <p:cNvSpPr>
            <a:spLocks noGrp="1"/>
          </p:cNvSpPr>
          <p:nvPr>
            <p:ph type="sldNum" sz="quarter" idx="12"/>
          </p:nvPr>
        </p:nvSpPr>
        <p:spPr>
          <a:xfrm>
            <a:off x="21697236" y="39672750"/>
            <a:ext cx="7064216" cy="2278904"/>
          </a:xfrm>
          <a:prstGeom prst="rect">
            <a:avLst/>
          </a:prstGeom>
        </p:spPr>
        <p:txBody>
          <a:bodyPr/>
          <a:lstStyle/>
          <a:p>
            <a:fld id="{F6348A1E-F3FB-F047-9666-59AC76CA6740}" type="slidenum">
              <a:rPr lang="ja-JP" altLang="en-US" smtClean="0"/>
              <a:pPr/>
              <a:t>‹#›</a:t>
            </a:fld>
            <a:endParaRPr lang="ja-JP" alt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1513761" y="9581308"/>
            <a:ext cx="13376810" cy="3993033"/>
          </a:xfrm>
        </p:spPr>
        <p:txBody>
          <a:bodyPr anchor="b"/>
          <a:lstStyle>
            <a:lvl1pPr marL="0" indent="0">
              <a:buNone/>
              <a:defRPr sz="11000" b="1"/>
            </a:lvl1pPr>
            <a:lvl2pPr marL="2087941" indent="0">
              <a:buNone/>
              <a:defRPr sz="9100" b="1"/>
            </a:lvl2pPr>
            <a:lvl3pPr marL="4175882" indent="0">
              <a:buNone/>
              <a:defRPr sz="8200" b="1"/>
            </a:lvl3pPr>
            <a:lvl4pPr marL="6263823" indent="0">
              <a:buNone/>
              <a:defRPr sz="7300" b="1"/>
            </a:lvl4pPr>
            <a:lvl5pPr marL="8351764" indent="0">
              <a:buNone/>
              <a:defRPr sz="7300" b="1"/>
            </a:lvl5pPr>
            <a:lvl6pPr marL="10439705" indent="0">
              <a:buNone/>
              <a:defRPr sz="7300" b="1"/>
            </a:lvl6pPr>
            <a:lvl7pPr marL="12527646" indent="0">
              <a:buNone/>
              <a:defRPr sz="7300" b="1"/>
            </a:lvl7pPr>
            <a:lvl8pPr marL="14615587" indent="0">
              <a:buNone/>
              <a:defRPr sz="7300" b="1"/>
            </a:lvl8pPr>
            <a:lvl9pPr marL="16703528" indent="0">
              <a:buNone/>
              <a:defRPr sz="7300" b="1"/>
            </a:lvl9pPr>
          </a:lstStyle>
          <a:p>
            <a:pPr lvl="0"/>
            <a:r>
              <a:rPr lang="ja-JP" altLang="en-US" smtClean="0"/>
              <a:t>マスタ テキストの書式設定</a:t>
            </a:r>
          </a:p>
        </p:txBody>
      </p:sp>
      <p:sp>
        <p:nvSpPr>
          <p:cNvPr id="4" name="コンテンツ プレースホルダ 3"/>
          <p:cNvSpPr>
            <a:spLocks noGrp="1"/>
          </p:cNvSpPr>
          <p:nvPr>
            <p:ph sz="half" idx="2"/>
          </p:nvPr>
        </p:nvSpPr>
        <p:spPr>
          <a:xfrm>
            <a:off x="1513761" y="13574342"/>
            <a:ext cx="13376810" cy="24661708"/>
          </a:xfrm>
        </p:spPr>
        <p:txBody>
          <a:bodyPr/>
          <a:lstStyle>
            <a:lvl1pPr>
              <a:defRPr sz="11000"/>
            </a:lvl1pPr>
            <a:lvl2pPr>
              <a:defRPr sz="9100"/>
            </a:lvl2pPr>
            <a:lvl3pPr>
              <a:defRPr sz="8200"/>
            </a:lvl3pPr>
            <a:lvl4pPr>
              <a:defRPr sz="7300"/>
            </a:lvl4pPr>
            <a:lvl5pPr>
              <a:defRPr sz="7300"/>
            </a:lvl5pPr>
            <a:lvl6pPr>
              <a:defRPr sz="7300"/>
            </a:lvl6pPr>
            <a:lvl7pPr>
              <a:defRPr sz="7300"/>
            </a:lvl7pPr>
            <a:lvl8pPr>
              <a:defRPr sz="7300"/>
            </a:lvl8pPr>
            <a:lvl9pPr>
              <a:defRPr sz="73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 4"/>
          <p:cNvSpPr>
            <a:spLocks noGrp="1"/>
          </p:cNvSpPr>
          <p:nvPr>
            <p:ph type="body" sz="quarter" idx="3"/>
          </p:nvPr>
        </p:nvSpPr>
        <p:spPr>
          <a:xfrm>
            <a:off x="15379389" y="9581308"/>
            <a:ext cx="13382065" cy="3993033"/>
          </a:xfrm>
        </p:spPr>
        <p:txBody>
          <a:bodyPr anchor="b"/>
          <a:lstStyle>
            <a:lvl1pPr marL="0" indent="0">
              <a:buNone/>
              <a:defRPr sz="11000" b="1"/>
            </a:lvl1pPr>
            <a:lvl2pPr marL="2087941" indent="0">
              <a:buNone/>
              <a:defRPr sz="9100" b="1"/>
            </a:lvl2pPr>
            <a:lvl3pPr marL="4175882" indent="0">
              <a:buNone/>
              <a:defRPr sz="8200" b="1"/>
            </a:lvl3pPr>
            <a:lvl4pPr marL="6263823" indent="0">
              <a:buNone/>
              <a:defRPr sz="7300" b="1"/>
            </a:lvl4pPr>
            <a:lvl5pPr marL="8351764" indent="0">
              <a:buNone/>
              <a:defRPr sz="7300" b="1"/>
            </a:lvl5pPr>
            <a:lvl6pPr marL="10439705" indent="0">
              <a:buNone/>
              <a:defRPr sz="7300" b="1"/>
            </a:lvl6pPr>
            <a:lvl7pPr marL="12527646" indent="0">
              <a:buNone/>
              <a:defRPr sz="7300" b="1"/>
            </a:lvl7pPr>
            <a:lvl8pPr marL="14615587" indent="0">
              <a:buNone/>
              <a:defRPr sz="7300" b="1"/>
            </a:lvl8pPr>
            <a:lvl9pPr marL="16703528" indent="0">
              <a:buNone/>
              <a:defRPr sz="7300" b="1"/>
            </a:lvl9pPr>
          </a:lstStyle>
          <a:p>
            <a:pPr lvl="0"/>
            <a:r>
              <a:rPr lang="ja-JP" altLang="en-US" smtClean="0"/>
              <a:t>マスタ テキストの書式設定</a:t>
            </a:r>
          </a:p>
        </p:txBody>
      </p:sp>
      <p:sp>
        <p:nvSpPr>
          <p:cNvPr id="6" name="コンテンツ プレースホルダ 5"/>
          <p:cNvSpPr>
            <a:spLocks noGrp="1"/>
          </p:cNvSpPr>
          <p:nvPr>
            <p:ph sz="quarter" idx="4"/>
          </p:nvPr>
        </p:nvSpPr>
        <p:spPr>
          <a:xfrm>
            <a:off x="15379389" y="13574342"/>
            <a:ext cx="13382065" cy="24661708"/>
          </a:xfrm>
        </p:spPr>
        <p:txBody>
          <a:bodyPr/>
          <a:lstStyle>
            <a:lvl1pPr>
              <a:defRPr sz="11000"/>
            </a:lvl1pPr>
            <a:lvl2pPr>
              <a:defRPr sz="9100"/>
            </a:lvl2pPr>
            <a:lvl3pPr>
              <a:defRPr sz="8200"/>
            </a:lvl3pPr>
            <a:lvl4pPr>
              <a:defRPr sz="7300"/>
            </a:lvl4pPr>
            <a:lvl5pPr>
              <a:defRPr sz="7300"/>
            </a:lvl5pPr>
            <a:lvl6pPr>
              <a:defRPr sz="7300"/>
            </a:lvl6pPr>
            <a:lvl7pPr>
              <a:defRPr sz="7300"/>
            </a:lvl7pPr>
            <a:lvl8pPr>
              <a:defRPr sz="7300"/>
            </a:lvl8pPr>
            <a:lvl9pPr>
              <a:defRPr sz="73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日付プレースホルダ 6"/>
          <p:cNvSpPr>
            <a:spLocks noGrp="1"/>
          </p:cNvSpPr>
          <p:nvPr>
            <p:ph type="dt" sz="half" idx="10"/>
          </p:nvPr>
        </p:nvSpPr>
        <p:spPr/>
        <p:txBody>
          <a:bodyPr/>
          <a:lstStyle/>
          <a:p>
            <a:r>
              <a:rPr lang="en-US" altLang="ja-JP" smtClean="0"/>
              <a:t>2012/07/06</a:t>
            </a:r>
            <a:endParaRPr lang="ja-JP" altLang="en-US"/>
          </a:p>
        </p:txBody>
      </p:sp>
      <p:sp>
        <p:nvSpPr>
          <p:cNvPr id="8" name="フッター プレースホルダ 7"/>
          <p:cNvSpPr>
            <a:spLocks noGrp="1"/>
          </p:cNvSpPr>
          <p:nvPr>
            <p:ph type="ftr" sz="quarter" idx="11"/>
          </p:nvPr>
        </p:nvSpPr>
        <p:spPr/>
        <p:txBody>
          <a:bodyPr/>
          <a:lstStyle/>
          <a:p>
            <a:r>
              <a:rPr lang="en-US" altLang="ja-JP" smtClean="0"/>
              <a:t>PEGJE Meeting</a:t>
            </a:r>
            <a:endParaRPr lang="ja-JP" altLang="en-US"/>
          </a:p>
        </p:txBody>
      </p:sp>
      <p:sp>
        <p:nvSpPr>
          <p:cNvPr id="9" name="スライド番号プレースホルダ 8"/>
          <p:cNvSpPr>
            <a:spLocks noGrp="1"/>
          </p:cNvSpPr>
          <p:nvPr>
            <p:ph type="sldNum" sz="quarter" idx="12"/>
          </p:nvPr>
        </p:nvSpPr>
        <p:spPr>
          <a:xfrm>
            <a:off x="21697236" y="39672750"/>
            <a:ext cx="7064216" cy="2278904"/>
          </a:xfrm>
          <a:prstGeom prst="rect">
            <a:avLst/>
          </a:prstGeom>
        </p:spPr>
        <p:txBody>
          <a:bodyPr/>
          <a:lstStyle/>
          <a:p>
            <a:fld id="{F6348A1E-F3FB-F047-9666-59AC76CA6740}" type="slidenum">
              <a:rPr lang="ja-JP" altLang="en-US" smtClean="0"/>
              <a:pPr/>
              <a:t>‹#›</a:t>
            </a:fld>
            <a:endParaRPr lang="ja-JP" alt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日付プレースホルダ 2"/>
          <p:cNvSpPr>
            <a:spLocks noGrp="1"/>
          </p:cNvSpPr>
          <p:nvPr>
            <p:ph type="dt" sz="half" idx="10"/>
          </p:nvPr>
        </p:nvSpPr>
        <p:spPr/>
        <p:txBody>
          <a:bodyPr/>
          <a:lstStyle/>
          <a:p>
            <a:r>
              <a:rPr lang="en-US" altLang="ja-JP" smtClean="0"/>
              <a:t>2012/07/06</a:t>
            </a:r>
            <a:endParaRPr lang="ja-JP" altLang="en-US"/>
          </a:p>
        </p:txBody>
      </p:sp>
      <p:sp>
        <p:nvSpPr>
          <p:cNvPr id="4" name="フッター プレースホルダ 3"/>
          <p:cNvSpPr>
            <a:spLocks noGrp="1"/>
          </p:cNvSpPr>
          <p:nvPr>
            <p:ph type="ftr" sz="quarter" idx="11"/>
          </p:nvPr>
        </p:nvSpPr>
        <p:spPr/>
        <p:txBody>
          <a:bodyPr/>
          <a:lstStyle/>
          <a:p>
            <a:r>
              <a:rPr lang="en-US" altLang="ja-JP" smtClean="0"/>
              <a:t>PEGJE Meeting</a:t>
            </a:r>
            <a:endParaRPr lang="ja-JP" altLang="en-US"/>
          </a:p>
        </p:txBody>
      </p:sp>
      <p:sp>
        <p:nvSpPr>
          <p:cNvPr id="5" name="スライド番号プレースホルダ 4"/>
          <p:cNvSpPr>
            <a:spLocks noGrp="1"/>
          </p:cNvSpPr>
          <p:nvPr>
            <p:ph type="sldNum" sz="quarter" idx="12"/>
          </p:nvPr>
        </p:nvSpPr>
        <p:spPr>
          <a:xfrm>
            <a:off x="21697236" y="39672750"/>
            <a:ext cx="7064216" cy="2278904"/>
          </a:xfrm>
          <a:prstGeom prst="rect">
            <a:avLst/>
          </a:prstGeom>
        </p:spPr>
        <p:txBody>
          <a:bodyPr/>
          <a:lstStyle/>
          <a:p>
            <a:fld id="{F6348A1E-F3FB-F047-9666-59AC76CA6740}" type="slidenum">
              <a:rPr lang="ja-JP" altLang="en-US" smtClean="0"/>
              <a:pPr/>
              <a:t>‹#›</a:t>
            </a:fld>
            <a:endParaRPr lang="ja-JP" alt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p>
            <a:r>
              <a:rPr lang="en-US" altLang="ja-JP" smtClean="0"/>
              <a:t>2012/07/06</a:t>
            </a:r>
            <a:endParaRPr lang="ja-JP" altLang="en-US"/>
          </a:p>
        </p:txBody>
      </p:sp>
      <p:sp>
        <p:nvSpPr>
          <p:cNvPr id="3" name="フッター プレースホルダ 2"/>
          <p:cNvSpPr>
            <a:spLocks noGrp="1"/>
          </p:cNvSpPr>
          <p:nvPr>
            <p:ph type="ftr" sz="quarter" idx="11"/>
          </p:nvPr>
        </p:nvSpPr>
        <p:spPr/>
        <p:txBody>
          <a:bodyPr/>
          <a:lstStyle/>
          <a:p>
            <a:r>
              <a:rPr lang="en-US" altLang="ja-JP" smtClean="0"/>
              <a:t>PEGJE Meeting</a:t>
            </a:r>
            <a:endParaRPr lang="ja-JP" altLang="en-US"/>
          </a:p>
        </p:txBody>
      </p:sp>
      <p:sp>
        <p:nvSpPr>
          <p:cNvPr id="4" name="スライド番号プレースホルダ 3"/>
          <p:cNvSpPr>
            <a:spLocks noGrp="1"/>
          </p:cNvSpPr>
          <p:nvPr>
            <p:ph type="sldNum" sz="quarter" idx="12"/>
          </p:nvPr>
        </p:nvSpPr>
        <p:spPr>
          <a:xfrm>
            <a:off x="21697236" y="39672750"/>
            <a:ext cx="7064216" cy="2278904"/>
          </a:xfrm>
          <a:prstGeom prst="rect">
            <a:avLst/>
          </a:prstGeom>
        </p:spPr>
        <p:txBody>
          <a:bodyPr/>
          <a:lstStyle/>
          <a:p>
            <a:fld id="{F6348A1E-F3FB-F047-9666-59AC76CA6740}" type="slidenum">
              <a:rPr lang="ja-JP" altLang="en-US" smtClean="0"/>
              <a:pPr/>
              <a:t>‹#›</a:t>
            </a:fld>
            <a:endParaRPr lang="ja-JP" alt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1513763" y="1704224"/>
            <a:ext cx="9960336" cy="7252860"/>
          </a:xfrm>
        </p:spPr>
        <p:txBody>
          <a:bodyPr anchor="b"/>
          <a:lstStyle>
            <a:lvl1pPr algn="l">
              <a:defRPr sz="9100" b="1"/>
            </a:lvl1p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a:xfrm>
            <a:off x="11836767" y="1704227"/>
            <a:ext cx="16924685" cy="36531826"/>
          </a:xfrm>
        </p:spPr>
        <p:txBody>
          <a:bodyPr/>
          <a:lstStyle>
            <a:lvl1pPr>
              <a:defRPr sz="14600"/>
            </a:lvl1pPr>
            <a:lvl2pPr>
              <a:defRPr sz="12800"/>
            </a:lvl2pPr>
            <a:lvl3pPr>
              <a:defRPr sz="11000"/>
            </a:lvl3pPr>
            <a:lvl4pPr>
              <a:defRPr sz="9100"/>
            </a:lvl4pPr>
            <a:lvl5pPr>
              <a:defRPr sz="9100"/>
            </a:lvl5pPr>
            <a:lvl6pPr>
              <a:defRPr sz="9100"/>
            </a:lvl6pPr>
            <a:lvl7pPr>
              <a:defRPr sz="9100"/>
            </a:lvl7pPr>
            <a:lvl8pPr>
              <a:defRPr sz="9100"/>
            </a:lvl8pPr>
            <a:lvl9pPr>
              <a:defRPr sz="91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 3"/>
          <p:cNvSpPr>
            <a:spLocks noGrp="1"/>
          </p:cNvSpPr>
          <p:nvPr>
            <p:ph type="body" sz="half" idx="2"/>
          </p:nvPr>
        </p:nvSpPr>
        <p:spPr>
          <a:xfrm>
            <a:off x="1513763" y="8957087"/>
            <a:ext cx="9960336" cy="29278966"/>
          </a:xfrm>
        </p:spPr>
        <p:txBody>
          <a:bodyPr/>
          <a:lstStyle>
            <a:lvl1pPr marL="0" indent="0">
              <a:buNone/>
              <a:defRPr sz="6400"/>
            </a:lvl1pPr>
            <a:lvl2pPr marL="2087941" indent="0">
              <a:buNone/>
              <a:defRPr sz="5500"/>
            </a:lvl2pPr>
            <a:lvl3pPr marL="4175882" indent="0">
              <a:buNone/>
              <a:defRPr sz="4600"/>
            </a:lvl3pPr>
            <a:lvl4pPr marL="6263823" indent="0">
              <a:buNone/>
              <a:defRPr sz="4100"/>
            </a:lvl4pPr>
            <a:lvl5pPr marL="8351764" indent="0">
              <a:buNone/>
              <a:defRPr sz="4100"/>
            </a:lvl5pPr>
            <a:lvl6pPr marL="10439705" indent="0">
              <a:buNone/>
              <a:defRPr sz="4100"/>
            </a:lvl6pPr>
            <a:lvl7pPr marL="12527646" indent="0">
              <a:buNone/>
              <a:defRPr sz="4100"/>
            </a:lvl7pPr>
            <a:lvl8pPr marL="14615587" indent="0">
              <a:buNone/>
              <a:defRPr sz="4100"/>
            </a:lvl8pPr>
            <a:lvl9pPr marL="16703528" indent="0">
              <a:buNone/>
              <a:defRPr sz="4100"/>
            </a:lvl9pPr>
          </a:lstStyle>
          <a:p>
            <a:pPr lvl="0"/>
            <a:r>
              <a:rPr lang="ja-JP" altLang="en-US" smtClean="0"/>
              <a:t>マスタ テキストの書式設定</a:t>
            </a:r>
          </a:p>
        </p:txBody>
      </p:sp>
      <p:sp>
        <p:nvSpPr>
          <p:cNvPr id="5" name="日付プレースホルダ 4"/>
          <p:cNvSpPr>
            <a:spLocks noGrp="1"/>
          </p:cNvSpPr>
          <p:nvPr>
            <p:ph type="dt" sz="half" idx="10"/>
          </p:nvPr>
        </p:nvSpPr>
        <p:spPr/>
        <p:txBody>
          <a:bodyPr/>
          <a:lstStyle/>
          <a:p>
            <a:r>
              <a:rPr lang="en-US" altLang="ja-JP" smtClean="0"/>
              <a:t>2012/07/06</a:t>
            </a:r>
            <a:endParaRPr lang="ja-JP" altLang="en-US"/>
          </a:p>
        </p:txBody>
      </p:sp>
      <p:sp>
        <p:nvSpPr>
          <p:cNvPr id="6" name="フッター プレースホルダ 5"/>
          <p:cNvSpPr>
            <a:spLocks noGrp="1"/>
          </p:cNvSpPr>
          <p:nvPr>
            <p:ph type="ftr" sz="quarter" idx="11"/>
          </p:nvPr>
        </p:nvSpPr>
        <p:spPr/>
        <p:txBody>
          <a:bodyPr/>
          <a:lstStyle/>
          <a:p>
            <a:r>
              <a:rPr lang="en-US" altLang="ja-JP" smtClean="0"/>
              <a:t>PEGJE Meeting</a:t>
            </a:r>
            <a:endParaRPr lang="ja-JP" altLang="en-US"/>
          </a:p>
        </p:txBody>
      </p:sp>
      <p:sp>
        <p:nvSpPr>
          <p:cNvPr id="7" name="スライド番号プレースホルダ 6"/>
          <p:cNvSpPr>
            <a:spLocks noGrp="1"/>
          </p:cNvSpPr>
          <p:nvPr>
            <p:ph type="sldNum" sz="quarter" idx="12"/>
          </p:nvPr>
        </p:nvSpPr>
        <p:spPr>
          <a:xfrm>
            <a:off x="21697236" y="39672750"/>
            <a:ext cx="7064216" cy="2278904"/>
          </a:xfrm>
          <a:prstGeom prst="rect">
            <a:avLst/>
          </a:prstGeom>
        </p:spPr>
        <p:txBody>
          <a:bodyPr/>
          <a:lstStyle/>
          <a:p>
            <a:fld id="{F6348A1E-F3FB-F047-9666-59AC76CA6740}" type="slidenum">
              <a:rPr lang="ja-JP" altLang="en-US" smtClean="0"/>
              <a:pPr/>
              <a:t>‹#›</a:t>
            </a:fld>
            <a:endParaRPr lang="ja-JP"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 3"/>
          <p:cNvSpPr>
            <a:spLocks noGrp="1"/>
          </p:cNvSpPr>
          <p:nvPr>
            <p:ph type="dt" sz="half" idx="10"/>
          </p:nvPr>
        </p:nvSpPr>
        <p:spPr/>
        <p:txBody>
          <a:bodyPr/>
          <a:lstStyle/>
          <a:p>
            <a:r>
              <a:rPr lang="en-US" altLang="ja-JP" smtClean="0"/>
              <a:t>2012/07/06</a:t>
            </a:r>
            <a:endParaRPr lang="ja-JP" altLang="en-US"/>
          </a:p>
        </p:txBody>
      </p:sp>
      <p:sp>
        <p:nvSpPr>
          <p:cNvPr id="5" name="フッター プレースホルダ 4"/>
          <p:cNvSpPr>
            <a:spLocks noGrp="1"/>
          </p:cNvSpPr>
          <p:nvPr>
            <p:ph type="ftr" sz="quarter" idx="11"/>
          </p:nvPr>
        </p:nvSpPr>
        <p:spPr/>
        <p:txBody>
          <a:bodyPr/>
          <a:lstStyle/>
          <a:p>
            <a:r>
              <a:rPr lang="en-US" altLang="ja-JP" dirty="0" smtClean="0"/>
              <a:t>PEGJE Meeting</a:t>
            </a:r>
            <a:endParaRPr lang="ja-JP" altLang="en-US" dirty="0"/>
          </a:p>
        </p:txBody>
      </p:sp>
      <p:sp>
        <p:nvSpPr>
          <p:cNvPr id="6" name="スライド番号プレースホルダ 5"/>
          <p:cNvSpPr>
            <a:spLocks noGrp="1"/>
          </p:cNvSpPr>
          <p:nvPr>
            <p:ph type="sldNum" sz="quarter" idx="12"/>
          </p:nvPr>
        </p:nvSpPr>
        <p:spPr/>
        <p:txBody>
          <a:bodyPr/>
          <a:lstStyle/>
          <a:p>
            <a:fld id="{F6348A1E-F3FB-F047-9666-59AC76CA6740}" type="slidenum">
              <a:rPr lang="ja-JP" altLang="en-US" smtClean="0"/>
              <a:pPr/>
              <a:t>‹#›</a:t>
            </a:fld>
            <a:endParaRPr lang="ja-JP"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タイトルと図">
    <p:spTree>
      <p:nvGrpSpPr>
        <p:cNvPr id="1" name=""/>
        <p:cNvGrpSpPr/>
        <p:nvPr/>
      </p:nvGrpSpPr>
      <p:grpSpPr>
        <a:xfrm>
          <a:off x="0" y="0"/>
          <a:ext cx="0" cy="0"/>
          <a:chOff x="0" y="0"/>
          <a:chExt cx="0" cy="0"/>
        </a:xfrm>
      </p:grpSpPr>
      <p:sp>
        <p:nvSpPr>
          <p:cNvPr id="2" name="タイトル 1"/>
          <p:cNvSpPr>
            <a:spLocks noGrp="1"/>
          </p:cNvSpPr>
          <p:nvPr>
            <p:ph type="title"/>
          </p:nvPr>
        </p:nvSpPr>
        <p:spPr>
          <a:xfrm>
            <a:off x="5934154" y="29962634"/>
            <a:ext cx="18165128" cy="3537259"/>
          </a:xfrm>
        </p:spPr>
        <p:txBody>
          <a:bodyPr anchor="b"/>
          <a:lstStyle>
            <a:lvl1pPr algn="l">
              <a:defRPr sz="9100" b="1"/>
            </a:lvl1pPr>
          </a:lstStyle>
          <a:p>
            <a:r>
              <a:rPr lang="ja-JP" altLang="en-US" smtClean="0"/>
              <a:t>マスタ タイトルの書式設定</a:t>
            </a:r>
            <a:endParaRPr lang="ja-JP" altLang="en-US"/>
          </a:p>
        </p:txBody>
      </p:sp>
      <p:sp>
        <p:nvSpPr>
          <p:cNvPr id="3" name="図プレースホルダ 2"/>
          <p:cNvSpPr>
            <a:spLocks noGrp="1"/>
          </p:cNvSpPr>
          <p:nvPr>
            <p:ph type="pic" idx="1"/>
          </p:nvPr>
        </p:nvSpPr>
        <p:spPr>
          <a:xfrm>
            <a:off x="5934154" y="3824595"/>
            <a:ext cx="18165128" cy="25682258"/>
          </a:xfrm>
        </p:spPr>
        <p:txBody>
          <a:bodyPr/>
          <a:lstStyle>
            <a:lvl1pPr marL="0" indent="0">
              <a:buNone/>
              <a:defRPr sz="14600"/>
            </a:lvl1pPr>
            <a:lvl2pPr marL="2087941" indent="0">
              <a:buNone/>
              <a:defRPr sz="12800"/>
            </a:lvl2pPr>
            <a:lvl3pPr marL="4175882" indent="0">
              <a:buNone/>
              <a:defRPr sz="11000"/>
            </a:lvl3pPr>
            <a:lvl4pPr marL="6263823" indent="0">
              <a:buNone/>
              <a:defRPr sz="9100"/>
            </a:lvl4pPr>
            <a:lvl5pPr marL="8351764" indent="0">
              <a:buNone/>
              <a:defRPr sz="9100"/>
            </a:lvl5pPr>
            <a:lvl6pPr marL="10439705" indent="0">
              <a:buNone/>
              <a:defRPr sz="9100"/>
            </a:lvl6pPr>
            <a:lvl7pPr marL="12527646" indent="0">
              <a:buNone/>
              <a:defRPr sz="9100"/>
            </a:lvl7pPr>
            <a:lvl8pPr marL="14615587" indent="0">
              <a:buNone/>
              <a:defRPr sz="9100"/>
            </a:lvl8pPr>
            <a:lvl9pPr marL="16703528" indent="0">
              <a:buNone/>
              <a:defRPr sz="9100"/>
            </a:lvl9pPr>
          </a:lstStyle>
          <a:p>
            <a:endParaRPr lang="ja-JP" altLang="en-US"/>
          </a:p>
        </p:txBody>
      </p:sp>
      <p:sp>
        <p:nvSpPr>
          <p:cNvPr id="4" name="テキスト プレースホルダ 3"/>
          <p:cNvSpPr>
            <a:spLocks noGrp="1"/>
          </p:cNvSpPr>
          <p:nvPr>
            <p:ph type="body" sz="half" idx="2"/>
          </p:nvPr>
        </p:nvSpPr>
        <p:spPr>
          <a:xfrm>
            <a:off x="5934154" y="33499893"/>
            <a:ext cx="18165128" cy="5023494"/>
          </a:xfrm>
        </p:spPr>
        <p:txBody>
          <a:bodyPr/>
          <a:lstStyle>
            <a:lvl1pPr marL="0" indent="0">
              <a:buNone/>
              <a:defRPr sz="6400"/>
            </a:lvl1pPr>
            <a:lvl2pPr marL="2087941" indent="0">
              <a:buNone/>
              <a:defRPr sz="5500"/>
            </a:lvl2pPr>
            <a:lvl3pPr marL="4175882" indent="0">
              <a:buNone/>
              <a:defRPr sz="4600"/>
            </a:lvl3pPr>
            <a:lvl4pPr marL="6263823" indent="0">
              <a:buNone/>
              <a:defRPr sz="4100"/>
            </a:lvl4pPr>
            <a:lvl5pPr marL="8351764" indent="0">
              <a:buNone/>
              <a:defRPr sz="4100"/>
            </a:lvl5pPr>
            <a:lvl6pPr marL="10439705" indent="0">
              <a:buNone/>
              <a:defRPr sz="4100"/>
            </a:lvl6pPr>
            <a:lvl7pPr marL="12527646" indent="0">
              <a:buNone/>
              <a:defRPr sz="4100"/>
            </a:lvl7pPr>
            <a:lvl8pPr marL="14615587" indent="0">
              <a:buNone/>
              <a:defRPr sz="4100"/>
            </a:lvl8pPr>
            <a:lvl9pPr marL="16703528" indent="0">
              <a:buNone/>
              <a:defRPr sz="4100"/>
            </a:lvl9pPr>
          </a:lstStyle>
          <a:p>
            <a:pPr lvl="0"/>
            <a:r>
              <a:rPr lang="ja-JP" altLang="en-US" smtClean="0"/>
              <a:t>マスタ テキストの書式設定</a:t>
            </a:r>
          </a:p>
        </p:txBody>
      </p:sp>
      <p:sp>
        <p:nvSpPr>
          <p:cNvPr id="5" name="日付プレースホルダ 4"/>
          <p:cNvSpPr>
            <a:spLocks noGrp="1"/>
          </p:cNvSpPr>
          <p:nvPr>
            <p:ph type="dt" sz="half" idx="10"/>
          </p:nvPr>
        </p:nvSpPr>
        <p:spPr/>
        <p:txBody>
          <a:bodyPr/>
          <a:lstStyle/>
          <a:p>
            <a:r>
              <a:rPr lang="en-US" altLang="ja-JP" smtClean="0"/>
              <a:t>2012/07/06</a:t>
            </a:r>
            <a:endParaRPr lang="ja-JP" altLang="en-US"/>
          </a:p>
        </p:txBody>
      </p:sp>
      <p:sp>
        <p:nvSpPr>
          <p:cNvPr id="6" name="フッター プレースホルダ 5"/>
          <p:cNvSpPr>
            <a:spLocks noGrp="1"/>
          </p:cNvSpPr>
          <p:nvPr>
            <p:ph type="ftr" sz="quarter" idx="11"/>
          </p:nvPr>
        </p:nvSpPr>
        <p:spPr/>
        <p:txBody>
          <a:bodyPr/>
          <a:lstStyle/>
          <a:p>
            <a:r>
              <a:rPr lang="en-US" altLang="ja-JP" smtClean="0"/>
              <a:t>PEGJE Meeting</a:t>
            </a:r>
            <a:endParaRPr lang="ja-JP" altLang="en-US"/>
          </a:p>
        </p:txBody>
      </p:sp>
      <p:sp>
        <p:nvSpPr>
          <p:cNvPr id="7" name="スライド番号プレースホルダ 6"/>
          <p:cNvSpPr>
            <a:spLocks noGrp="1"/>
          </p:cNvSpPr>
          <p:nvPr>
            <p:ph type="sldNum" sz="quarter" idx="12"/>
          </p:nvPr>
        </p:nvSpPr>
        <p:spPr>
          <a:xfrm>
            <a:off x="21697236" y="39672750"/>
            <a:ext cx="7064216" cy="2278904"/>
          </a:xfrm>
          <a:prstGeom prst="rect">
            <a:avLst/>
          </a:prstGeom>
        </p:spPr>
        <p:txBody>
          <a:bodyPr/>
          <a:lstStyle/>
          <a:p>
            <a:fld id="{F6348A1E-F3FB-F047-9666-59AC76CA6740}" type="slidenum">
              <a:rPr lang="ja-JP" altLang="en-US" smtClean="0"/>
              <a:pPr/>
              <a:t>‹#›</a:t>
            </a:fld>
            <a:endParaRPr lang="ja-JP" alt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 3"/>
          <p:cNvSpPr>
            <a:spLocks noGrp="1"/>
          </p:cNvSpPr>
          <p:nvPr>
            <p:ph type="dt" sz="half" idx="10"/>
          </p:nvPr>
        </p:nvSpPr>
        <p:spPr/>
        <p:txBody>
          <a:bodyPr/>
          <a:lstStyle/>
          <a:p>
            <a:r>
              <a:rPr lang="en-US" altLang="ja-JP" smtClean="0"/>
              <a:t>2012/07/06</a:t>
            </a:r>
            <a:endParaRPr lang="ja-JP" altLang="en-US"/>
          </a:p>
        </p:txBody>
      </p:sp>
      <p:sp>
        <p:nvSpPr>
          <p:cNvPr id="5" name="フッター プレースホルダ 4"/>
          <p:cNvSpPr>
            <a:spLocks noGrp="1"/>
          </p:cNvSpPr>
          <p:nvPr>
            <p:ph type="ftr" sz="quarter" idx="11"/>
          </p:nvPr>
        </p:nvSpPr>
        <p:spPr/>
        <p:txBody>
          <a:bodyPr/>
          <a:lstStyle/>
          <a:p>
            <a:r>
              <a:rPr lang="en-US" altLang="ja-JP" smtClean="0"/>
              <a:t>PEGJE Meeting</a:t>
            </a:r>
            <a:endParaRPr lang="ja-JP" altLang="en-US"/>
          </a:p>
        </p:txBody>
      </p:sp>
      <p:sp>
        <p:nvSpPr>
          <p:cNvPr id="6" name="スライド番号プレースホルダ 5"/>
          <p:cNvSpPr>
            <a:spLocks noGrp="1"/>
          </p:cNvSpPr>
          <p:nvPr>
            <p:ph type="sldNum" sz="quarter" idx="12"/>
          </p:nvPr>
        </p:nvSpPr>
        <p:spPr>
          <a:xfrm>
            <a:off x="21697236" y="39672750"/>
            <a:ext cx="7064216" cy="2278904"/>
          </a:xfrm>
          <a:prstGeom prst="rect">
            <a:avLst/>
          </a:prstGeom>
        </p:spPr>
        <p:txBody>
          <a:bodyPr/>
          <a:lstStyle/>
          <a:p>
            <a:fld id="{F6348A1E-F3FB-F047-9666-59AC76CA6740}" type="slidenum">
              <a:rPr lang="ja-JP" altLang="en-US" smtClean="0"/>
              <a:pPr/>
              <a:t>‹#›</a:t>
            </a:fld>
            <a:endParaRPr lang="ja-JP" alt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縦書きタイトル/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21949529" y="1714139"/>
            <a:ext cx="6811923" cy="36521914"/>
          </a:xfrm>
        </p:spPr>
        <p:txBody>
          <a:bodyPr vert="eaVert"/>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a:xfrm>
            <a:off x="1513761" y="1714139"/>
            <a:ext cx="19931182" cy="36521914"/>
          </a:xfrm>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 3"/>
          <p:cNvSpPr>
            <a:spLocks noGrp="1"/>
          </p:cNvSpPr>
          <p:nvPr>
            <p:ph type="dt" sz="half" idx="10"/>
          </p:nvPr>
        </p:nvSpPr>
        <p:spPr/>
        <p:txBody>
          <a:bodyPr/>
          <a:lstStyle/>
          <a:p>
            <a:r>
              <a:rPr lang="en-US" altLang="ja-JP" smtClean="0"/>
              <a:t>2012/07/06</a:t>
            </a:r>
            <a:endParaRPr lang="ja-JP" altLang="en-US"/>
          </a:p>
        </p:txBody>
      </p:sp>
      <p:sp>
        <p:nvSpPr>
          <p:cNvPr id="5" name="フッター プレースホルダ 4"/>
          <p:cNvSpPr>
            <a:spLocks noGrp="1"/>
          </p:cNvSpPr>
          <p:nvPr>
            <p:ph type="ftr" sz="quarter" idx="11"/>
          </p:nvPr>
        </p:nvSpPr>
        <p:spPr/>
        <p:txBody>
          <a:bodyPr/>
          <a:lstStyle/>
          <a:p>
            <a:r>
              <a:rPr lang="en-US" altLang="ja-JP" smtClean="0"/>
              <a:t>PEGJE Meeting</a:t>
            </a:r>
            <a:endParaRPr lang="ja-JP" altLang="en-US"/>
          </a:p>
        </p:txBody>
      </p:sp>
      <p:sp>
        <p:nvSpPr>
          <p:cNvPr id="6" name="スライド番号プレースホルダ 5"/>
          <p:cNvSpPr>
            <a:spLocks noGrp="1"/>
          </p:cNvSpPr>
          <p:nvPr>
            <p:ph type="sldNum" sz="quarter" idx="12"/>
          </p:nvPr>
        </p:nvSpPr>
        <p:spPr>
          <a:xfrm>
            <a:off x="21697236" y="39672750"/>
            <a:ext cx="7064216" cy="2278904"/>
          </a:xfrm>
          <a:prstGeom prst="rect">
            <a:avLst/>
          </a:prstGeom>
        </p:spPr>
        <p:txBody>
          <a:bodyPr/>
          <a:lstStyle/>
          <a:p>
            <a:fld id="{F6348A1E-F3FB-F047-9666-59AC76CA6740}" type="slidenum">
              <a:rPr lang="ja-JP" altLang="en-US" smtClean="0"/>
              <a:pPr/>
              <a:t>‹#›</a:t>
            </a:fld>
            <a:endParaRPr lang="ja-JP" alt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7" name="正方形/長方形 6"/>
          <p:cNvSpPr/>
          <p:nvPr userDrawn="1"/>
        </p:nvSpPr>
        <p:spPr>
          <a:xfrm>
            <a:off x="0" y="9974556"/>
            <a:ext cx="30275213" cy="15674304"/>
          </a:xfrm>
          <a:prstGeom prst="rect">
            <a:avLst/>
          </a:prstGeom>
          <a:gradFill flip="none" rotWithShape="1">
            <a:gsLst>
              <a:gs pos="15000">
                <a:srgbClr val="8A00BF"/>
              </a:gs>
              <a:gs pos="0">
                <a:srgbClr val="FFFFFF"/>
              </a:gs>
              <a:gs pos="100000">
                <a:schemeClr val="bg1"/>
              </a:gs>
              <a:gs pos="85000">
                <a:srgbClr val="8A00BF"/>
              </a:gs>
            </a:gsLst>
            <a:lin ang="16200000" scaled="0"/>
            <a:tileRect/>
          </a:gradFill>
          <a:ln>
            <a:noFill/>
          </a:ln>
          <a:effectLst/>
        </p:spPr>
        <p:style>
          <a:lnRef idx="1">
            <a:schemeClr val="accent1"/>
          </a:lnRef>
          <a:fillRef idx="3">
            <a:schemeClr val="accent1"/>
          </a:fillRef>
          <a:effectRef idx="2">
            <a:schemeClr val="accent1"/>
          </a:effectRef>
          <a:fontRef idx="minor">
            <a:schemeClr val="lt1"/>
          </a:fontRef>
        </p:style>
        <p:txBody>
          <a:bodyPr lIns="417588" tIns="208794" rIns="417588" bIns="208794" rtlCol="0" anchor="ctr"/>
          <a:lstStyle/>
          <a:p>
            <a:pPr algn="ctr"/>
            <a:endParaRPr kumimoji="1" lang="ja-JP" altLang="en-US"/>
          </a:p>
        </p:txBody>
      </p:sp>
      <p:sp>
        <p:nvSpPr>
          <p:cNvPr id="2" name="タイトル 1"/>
          <p:cNvSpPr>
            <a:spLocks noGrp="1"/>
          </p:cNvSpPr>
          <p:nvPr>
            <p:ph type="ctrTitle"/>
          </p:nvPr>
        </p:nvSpPr>
        <p:spPr>
          <a:xfrm>
            <a:off x="4541282" y="13296913"/>
            <a:ext cx="25733931" cy="9175066"/>
          </a:xfrm>
        </p:spPr>
        <p:txBody>
          <a:bodyPr/>
          <a:lstStyle>
            <a:lvl1pPr>
              <a:defRPr>
                <a:solidFill>
                  <a:srgbClr val="FFFFFF"/>
                </a:solidFill>
              </a:defRPr>
            </a:lvl1pPr>
          </a:lstStyle>
          <a:p>
            <a:r>
              <a:rPr lang="ja-JP" altLang="en-US" dirty="0" smtClean="0"/>
              <a:t>マスタ タイトルの書式設定</a:t>
            </a:r>
            <a:endParaRPr lang="ja-JP" altLang="en-US" dirty="0"/>
          </a:p>
        </p:txBody>
      </p:sp>
      <p:sp>
        <p:nvSpPr>
          <p:cNvPr id="3" name="サブタイトル 2"/>
          <p:cNvSpPr>
            <a:spLocks noGrp="1"/>
          </p:cNvSpPr>
          <p:nvPr>
            <p:ph type="subTitle" idx="1"/>
          </p:nvPr>
        </p:nvSpPr>
        <p:spPr>
          <a:xfrm>
            <a:off x="4541282" y="24255466"/>
            <a:ext cx="21192649" cy="10938739"/>
          </a:xfrm>
        </p:spPr>
        <p:txBody>
          <a:bodyPr/>
          <a:lstStyle>
            <a:lvl1pPr marL="0" indent="0" algn="ctr">
              <a:buNone/>
              <a:defRPr>
                <a:solidFill>
                  <a:schemeClr val="tx1">
                    <a:tint val="75000"/>
                  </a:schemeClr>
                </a:solidFill>
              </a:defRPr>
            </a:lvl1pPr>
            <a:lvl2pPr marL="2087941" indent="0" algn="ctr">
              <a:buNone/>
              <a:defRPr>
                <a:solidFill>
                  <a:schemeClr val="tx1">
                    <a:tint val="75000"/>
                  </a:schemeClr>
                </a:solidFill>
              </a:defRPr>
            </a:lvl2pPr>
            <a:lvl3pPr marL="4175882" indent="0" algn="ctr">
              <a:buNone/>
              <a:defRPr>
                <a:solidFill>
                  <a:schemeClr val="tx1">
                    <a:tint val="75000"/>
                  </a:schemeClr>
                </a:solidFill>
              </a:defRPr>
            </a:lvl3pPr>
            <a:lvl4pPr marL="6263823" indent="0" algn="ctr">
              <a:buNone/>
              <a:defRPr>
                <a:solidFill>
                  <a:schemeClr val="tx1">
                    <a:tint val="75000"/>
                  </a:schemeClr>
                </a:solidFill>
              </a:defRPr>
            </a:lvl4pPr>
            <a:lvl5pPr marL="8351764" indent="0" algn="ctr">
              <a:buNone/>
              <a:defRPr>
                <a:solidFill>
                  <a:schemeClr val="tx1">
                    <a:tint val="75000"/>
                  </a:schemeClr>
                </a:solidFill>
              </a:defRPr>
            </a:lvl5pPr>
            <a:lvl6pPr marL="10439705" indent="0" algn="ctr">
              <a:buNone/>
              <a:defRPr>
                <a:solidFill>
                  <a:schemeClr val="tx1">
                    <a:tint val="75000"/>
                  </a:schemeClr>
                </a:solidFill>
              </a:defRPr>
            </a:lvl6pPr>
            <a:lvl7pPr marL="12527646" indent="0" algn="ctr">
              <a:buNone/>
              <a:defRPr>
                <a:solidFill>
                  <a:schemeClr val="tx1">
                    <a:tint val="75000"/>
                  </a:schemeClr>
                </a:solidFill>
              </a:defRPr>
            </a:lvl7pPr>
            <a:lvl8pPr marL="14615587" indent="0" algn="ctr">
              <a:buNone/>
              <a:defRPr>
                <a:solidFill>
                  <a:schemeClr val="tx1">
                    <a:tint val="75000"/>
                  </a:schemeClr>
                </a:solidFill>
              </a:defRPr>
            </a:lvl8pPr>
            <a:lvl9pPr marL="16703528" indent="0" algn="ctr">
              <a:buNone/>
              <a:defRPr>
                <a:solidFill>
                  <a:schemeClr val="tx1">
                    <a:tint val="75000"/>
                  </a:schemeClr>
                </a:solidFill>
              </a:defRPr>
            </a:lvl9pPr>
          </a:lstStyle>
          <a:p>
            <a:r>
              <a:rPr lang="ja-JP" altLang="en-US" smtClean="0"/>
              <a:t>マスタ サブタイトルの書式設定</a:t>
            </a:r>
            <a:endParaRPr lang="ja-JP" altLang="en-US"/>
          </a:p>
        </p:txBody>
      </p:sp>
      <p:sp>
        <p:nvSpPr>
          <p:cNvPr id="4" name="日付プレースホルダ 3"/>
          <p:cNvSpPr>
            <a:spLocks noGrp="1"/>
          </p:cNvSpPr>
          <p:nvPr>
            <p:ph type="dt" sz="half" idx="10"/>
          </p:nvPr>
        </p:nvSpPr>
        <p:spPr>
          <a:xfrm>
            <a:off x="5045869" y="39672750"/>
            <a:ext cx="7064216" cy="2278904"/>
          </a:xfrm>
        </p:spPr>
        <p:txBody>
          <a:bodyPr/>
          <a:lstStyle>
            <a:lvl1pPr algn="r">
              <a:defRPr/>
            </a:lvl1pPr>
          </a:lstStyle>
          <a:p>
            <a:r>
              <a:rPr lang="en-US" altLang="ja-JP" smtClean="0"/>
              <a:t>2012/07/06</a:t>
            </a:r>
            <a:endParaRPr lang="ja-JP" altLang="en-US"/>
          </a:p>
        </p:txBody>
      </p:sp>
      <p:sp>
        <p:nvSpPr>
          <p:cNvPr id="5" name="フッター プレースホルダ 4"/>
          <p:cNvSpPr>
            <a:spLocks noGrp="1"/>
          </p:cNvSpPr>
          <p:nvPr>
            <p:ph type="ftr" sz="quarter" idx="11"/>
          </p:nvPr>
        </p:nvSpPr>
        <p:spPr>
          <a:xfrm>
            <a:off x="12110085" y="39672750"/>
            <a:ext cx="9587151" cy="2278904"/>
          </a:xfrm>
        </p:spPr>
        <p:txBody>
          <a:bodyPr/>
          <a:lstStyle/>
          <a:p>
            <a:r>
              <a:rPr lang="en-US" altLang="ja-JP" smtClean="0"/>
              <a:t>PEGJE Meeting</a:t>
            </a:r>
            <a:endParaRPr lang="ja-JP" altLang="en-US"/>
          </a:p>
        </p:txBody>
      </p:sp>
      <p:sp>
        <p:nvSpPr>
          <p:cNvPr id="6" name="スライド番号プレースホルダ 5"/>
          <p:cNvSpPr>
            <a:spLocks noGrp="1"/>
          </p:cNvSpPr>
          <p:nvPr>
            <p:ph type="sldNum" sz="quarter" idx="12"/>
          </p:nvPr>
        </p:nvSpPr>
        <p:spPr/>
        <p:txBody>
          <a:bodyPr/>
          <a:lstStyle/>
          <a:p>
            <a:fld id="{E8E83EFC-BDD9-6F41-B40D-6A8F338593D3}" type="slidenum">
              <a:rPr lang="ja-JP" altLang="en-US" smtClean="0"/>
              <a:pPr/>
              <a:t>‹#›</a:t>
            </a:fld>
            <a:endParaRPr lang="ja-JP" altLang="en-US"/>
          </a:p>
        </p:txBody>
      </p:sp>
      <p:sp>
        <p:nvSpPr>
          <p:cNvPr id="8" name="正方形/長方形 7"/>
          <p:cNvSpPr/>
          <p:nvPr userDrawn="1"/>
        </p:nvSpPr>
        <p:spPr>
          <a:xfrm>
            <a:off x="0" y="38236053"/>
            <a:ext cx="30275213" cy="844248"/>
          </a:xfrm>
          <a:prstGeom prst="rect">
            <a:avLst/>
          </a:prstGeom>
          <a:gradFill>
            <a:gsLst>
              <a:gs pos="2000">
                <a:schemeClr val="bg1"/>
              </a:gs>
              <a:gs pos="86000">
                <a:srgbClr val="8A00BF"/>
              </a:gs>
            </a:gsLst>
            <a:lin ang="3420000" scaled="0"/>
          </a:gradFill>
          <a:ln>
            <a:noFill/>
          </a:ln>
          <a:effectLst/>
        </p:spPr>
        <p:style>
          <a:lnRef idx="1">
            <a:schemeClr val="accent1"/>
          </a:lnRef>
          <a:fillRef idx="3">
            <a:schemeClr val="accent1"/>
          </a:fillRef>
          <a:effectRef idx="2">
            <a:schemeClr val="accent1"/>
          </a:effectRef>
          <a:fontRef idx="minor">
            <a:schemeClr val="lt1"/>
          </a:fontRef>
        </p:style>
        <p:txBody>
          <a:bodyPr lIns="417588" tIns="208794" rIns="417588" bIns="208794" rtlCol="0" anchor="ctr"/>
          <a:lstStyle/>
          <a:p>
            <a:pPr algn="ctr"/>
            <a:endParaRPr kumimoji="1" lang="ja-JP" altLang="en-US"/>
          </a:p>
        </p:txBody>
      </p:sp>
      <p:pic>
        <p:nvPicPr>
          <p:cNvPr id="9" name="図 8"/>
          <p:cNvPicPr>
            <a:picLocks noChangeAspect="1"/>
          </p:cNvPicPr>
          <p:nvPr userDrawn="1"/>
        </p:nvPicPr>
        <p:blipFill>
          <a:blip r:embed="rId2"/>
          <a:stretch>
            <a:fillRect/>
          </a:stretch>
        </p:blipFill>
        <p:spPr>
          <a:xfrm>
            <a:off x="0" y="39080298"/>
            <a:ext cx="8209549" cy="3353086"/>
          </a:xfrm>
          <a:prstGeom prst="rect">
            <a:avLst/>
          </a:prstGeom>
        </p:spPr>
      </p:pic>
      <p:pic>
        <p:nvPicPr>
          <p:cNvPr id="11" name="図 10" descr="2011-Nov-24-ALICE_logo_WhiteOut_Black.eps"/>
          <p:cNvPicPr>
            <a:picLocks noChangeAspect="1"/>
          </p:cNvPicPr>
          <p:nvPr userDrawn="1"/>
        </p:nvPicPr>
        <p:blipFill>
          <a:blip r:embed="rId3"/>
          <a:stretch>
            <a:fillRect/>
          </a:stretch>
        </p:blipFill>
        <p:spPr>
          <a:xfrm>
            <a:off x="320366" y="11927673"/>
            <a:ext cx="3363913" cy="7484810"/>
          </a:xfrm>
          <a:prstGeom prst="rect">
            <a:avLst/>
          </a:prstGeom>
        </p:spPr>
      </p:pic>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 3"/>
          <p:cNvSpPr>
            <a:spLocks noGrp="1"/>
          </p:cNvSpPr>
          <p:nvPr>
            <p:ph type="dt" sz="half" idx="10"/>
          </p:nvPr>
        </p:nvSpPr>
        <p:spPr/>
        <p:txBody>
          <a:bodyPr/>
          <a:lstStyle/>
          <a:p>
            <a:r>
              <a:rPr lang="en-US" altLang="ja-JP" smtClean="0"/>
              <a:t>2012/07/06</a:t>
            </a:r>
            <a:endParaRPr lang="ja-JP" altLang="en-US"/>
          </a:p>
        </p:txBody>
      </p:sp>
      <p:sp>
        <p:nvSpPr>
          <p:cNvPr id="5" name="フッター プレースホルダ 4"/>
          <p:cNvSpPr>
            <a:spLocks noGrp="1"/>
          </p:cNvSpPr>
          <p:nvPr>
            <p:ph type="ftr" sz="quarter" idx="11"/>
          </p:nvPr>
        </p:nvSpPr>
        <p:spPr/>
        <p:txBody>
          <a:bodyPr/>
          <a:lstStyle/>
          <a:p>
            <a:r>
              <a:rPr lang="en-US" altLang="ja-JP" smtClean="0"/>
              <a:t>PEGJE Meeting</a:t>
            </a:r>
            <a:endParaRPr lang="ja-JP" altLang="en-US"/>
          </a:p>
        </p:txBody>
      </p:sp>
      <p:sp>
        <p:nvSpPr>
          <p:cNvPr id="6" name="スライド番号プレースホルダ 5"/>
          <p:cNvSpPr>
            <a:spLocks noGrp="1"/>
          </p:cNvSpPr>
          <p:nvPr>
            <p:ph type="sldNum" sz="quarter" idx="12"/>
          </p:nvPr>
        </p:nvSpPr>
        <p:spPr/>
        <p:txBody>
          <a:bodyPr/>
          <a:lstStyle/>
          <a:p>
            <a:fld id="{E8E83EFC-BDD9-6F41-B40D-6A8F338593D3}" type="slidenum">
              <a:rPr lang="ja-JP" altLang="en-US" smtClean="0"/>
              <a:pPr/>
              <a:t>‹#›</a:t>
            </a:fld>
            <a:endParaRPr lang="ja-JP" altLang="en-U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セクション ヘッダー">
    <p:spTree>
      <p:nvGrpSpPr>
        <p:cNvPr id="1" name=""/>
        <p:cNvGrpSpPr/>
        <p:nvPr/>
      </p:nvGrpSpPr>
      <p:grpSpPr>
        <a:xfrm>
          <a:off x="0" y="0"/>
          <a:ext cx="0" cy="0"/>
          <a:chOff x="0" y="0"/>
          <a:chExt cx="0" cy="0"/>
        </a:xfrm>
      </p:grpSpPr>
      <p:sp>
        <p:nvSpPr>
          <p:cNvPr id="2" name="タイトル 1"/>
          <p:cNvSpPr>
            <a:spLocks noGrp="1"/>
          </p:cNvSpPr>
          <p:nvPr>
            <p:ph type="title"/>
          </p:nvPr>
        </p:nvSpPr>
        <p:spPr>
          <a:xfrm>
            <a:off x="2391533" y="27505384"/>
            <a:ext cx="25733931" cy="8501303"/>
          </a:xfrm>
        </p:spPr>
        <p:txBody>
          <a:bodyPr anchor="t"/>
          <a:lstStyle>
            <a:lvl1pPr algn="l">
              <a:defRPr sz="18300" b="1" cap="all"/>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2391533" y="18142064"/>
            <a:ext cx="25733931" cy="9363320"/>
          </a:xfrm>
        </p:spPr>
        <p:txBody>
          <a:bodyPr anchor="b"/>
          <a:lstStyle>
            <a:lvl1pPr marL="0" indent="0">
              <a:buNone/>
              <a:defRPr sz="9100">
                <a:solidFill>
                  <a:schemeClr val="tx1">
                    <a:tint val="75000"/>
                  </a:schemeClr>
                </a:solidFill>
              </a:defRPr>
            </a:lvl1pPr>
            <a:lvl2pPr marL="2087941" indent="0">
              <a:buNone/>
              <a:defRPr sz="8200">
                <a:solidFill>
                  <a:schemeClr val="tx1">
                    <a:tint val="75000"/>
                  </a:schemeClr>
                </a:solidFill>
              </a:defRPr>
            </a:lvl2pPr>
            <a:lvl3pPr marL="4175882" indent="0">
              <a:buNone/>
              <a:defRPr sz="7300">
                <a:solidFill>
                  <a:schemeClr val="tx1">
                    <a:tint val="75000"/>
                  </a:schemeClr>
                </a:solidFill>
              </a:defRPr>
            </a:lvl3pPr>
            <a:lvl4pPr marL="6263823" indent="0">
              <a:buNone/>
              <a:defRPr sz="6400">
                <a:solidFill>
                  <a:schemeClr val="tx1">
                    <a:tint val="75000"/>
                  </a:schemeClr>
                </a:solidFill>
              </a:defRPr>
            </a:lvl4pPr>
            <a:lvl5pPr marL="8351764" indent="0">
              <a:buNone/>
              <a:defRPr sz="6400">
                <a:solidFill>
                  <a:schemeClr val="tx1">
                    <a:tint val="75000"/>
                  </a:schemeClr>
                </a:solidFill>
              </a:defRPr>
            </a:lvl5pPr>
            <a:lvl6pPr marL="10439705" indent="0">
              <a:buNone/>
              <a:defRPr sz="6400">
                <a:solidFill>
                  <a:schemeClr val="tx1">
                    <a:tint val="75000"/>
                  </a:schemeClr>
                </a:solidFill>
              </a:defRPr>
            </a:lvl6pPr>
            <a:lvl7pPr marL="12527646" indent="0">
              <a:buNone/>
              <a:defRPr sz="6400">
                <a:solidFill>
                  <a:schemeClr val="tx1">
                    <a:tint val="75000"/>
                  </a:schemeClr>
                </a:solidFill>
              </a:defRPr>
            </a:lvl7pPr>
            <a:lvl8pPr marL="14615587" indent="0">
              <a:buNone/>
              <a:defRPr sz="6400">
                <a:solidFill>
                  <a:schemeClr val="tx1">
                    <a:tint val="75000"/>
                  </a:schemeClr>
                </a:solidFill>
              </a:defRPr>
            </a:lvl8pPr>
            <a:lvl9pPr marL="16703528" indent="0">
              <a:buNone/>
              <a:defRPr sz="6400">
                <a:solidFill>
                  <a:schemeClr val="tx1">
                    <a:tint val="75000"/>
                  </a:schemeClr>
                </a:solidFill>
              </a:defRPr>
            </a:lvl9pPr>
          </a:lstStyle>
          <a:p>
            <a:pPr lvl="0"/>
            <a:r>
              <a:rPr lang="ja-JP" altLang="en-US" smtClean="0"/>
              <a:t>マスタ テキストの書式設定</a:t>
            </a:r>
          </a:p>
        </p:txBody>
      </p:sp>
      <p:sp>
        <p:nvSpPr>
          <p:cNvPr id="4" name="日付プレースホルダ 3"/>
          <p:cNvSpPr>
            <a:spLocks noGrp="1"/>
          </p:cNvSpPr>
          <p:nvPr>
            <p:ph type="dt" sz="half" idx="10"/>
          </p:nvPr>
        </p:nvSpPr>
        <p:spPr/>
        <p:txBody>
          <a:bodyPr/>
          <a:lstStyle/>
          <a:p>
            <a:r>
              <a:rPr lang="en-US" altLang="ja-JP" smtClean="0"/>
              <a:t>2012/07/06</a:t>
            </a:r>
            <a:endParaRPr lang="ja-JP" altLang="en-US"/>
          </a:p>
        </p:txBody>
      </p:sp>
      <p:sp>
        <p:nvSpPr>
          <p:cNvPr id="5" name="フッター プレースホルダ 4"/>
          <p:cNvSpPr>
            <a:spLocks noGrp="1"/>
          </p:cNvSpPr>
          <p:nvPr>
            <p:ph type="ftr" sz="quarter" idx="11"/>
          </p:nvPr>
        </p:nvSpPr>
        <p:spPr/>
        <p:txBody>
          <a:bodyPr/>
          <a:lstStyle/>
          <a:p>
            <a:r>
              <a:rPr lang="en-US" altLang="ja-JP" smtClean="0"/>
              <a:t>PEGJE Meeting</a:t>
            </a:r>
            <a:endParaRPr lang="ja-JP" altLang="en-US"/>
          </a:p>
        </p:txBody>
      </p:sp>
      <p:sp>
        <p:nvSpPr>
          <p:cNvPr id="6" name="スライド番号プレースホルダ 5"/>
          <p:cNvSpPr>
            <a:spLocks noGrp="1"/>
          </p:cNvSpPr>
          <p:nvPr>
            <p:ph type="sldNum" sz="quarter" idx="12"/>
          </p:nvPr>
        </p:nvSpPr>
        <p:spPr/>
        <p:txBody>
          <a:bodyPr/>
          <a:lstStyle/>
          <a:p>
            <a:fld id="{E8E83EFC-BDD9-6F41-B40D-6A8F338593D3}" type="slidenum">
              <a:rPr lang="ja-JP" altLang="en-US" smtClean="0"/>
              <a:pPr/>
              <a:t>‹#›</a:t>
            </a:fld>
            <a:endParaRPr lang="ja-JP" altLang="en-US"/>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half" idx="1"/>
          </p:nvPr>
        </p:nvSpPr>
        <p:spPr>
          <a:xfrm>
            <a:off x="1513761" y="9987548"/>
            <a:ext cx="13371552" cy="28248505"/>
          </a:xfrm>
        </p:spPr>
        <p:txBody>
          <a:bodyPr/>
          <a:lstStyle>
            <a:lvl1pPr>
              <a:defRPr sz="12800"/>
            </a:lvl1pPr>
            <a:lvl2pPr>
              <a:defRPr sz="11000"/>
            </a:lvl2pPr>
            <a:lvl3pPr>
              <a:defRPr sz="9100"/>
            </a:lvl3pPr>
            <a:lvl4pPr>
              <a:defRPr sz="8200"/>
            </a:lvl4pPr>
            <a:lvl5pPr>
              <a:defRPr sz="8200"/>
            </a:lvl5pPr>
            <a:lvl6pPr>
              <a:defRPr sz="8200"/>
            </a:lvl6pPr>
            <a:lvl7pPr>
              <a:defRPr sz="8200"/>
            </a:lvl7pPr>
            <a:lvl8pPr>
              <a:defRPr sz="8200"/>
            </a:lvl8pPr>
            <a:lvl9pPr>
              <a:defRPr sz="82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half" idx="2"/>
          </p:nvPr>
        </p:nvSpPr>
        <p:spPr>
          <a:xfrm>
            <a:off x="15389900" y="9987548"/>
            <a:ext cx="13371552" cy="28248505"/>
          </a:xfrm>
        </p:spPr>
        <p:txBody>
          <a:bodyPr/>
          <a:lstStyle>
            <a:lvl1pPr>
              <a:defRPr sz="12800"/>
            </a:lvl1pPr>
            <a:lvl2pPr>
              <a:defRPr sz="11000"/>
            </a:lvl2pPr>
            <a:lvl3pPr>
              <a:defRPr sz="9100"/>
            </a:lvl3pPr>
            <a:lvl4pPr>
              <a:defRPr sz="8200"/>
            </a:lvl4pPr>
            <a:lvl5pPr>
              <a:defRPr sz="8200"/>
            </a:lvl5pPr>
            <a:lvl6pPr>
              <a:defRPr sz="8200"/>
            </a:lvl6pPr>
            <a:lvl7pPr>
              <a:defRPr sz="8200"/>
            </a:lvl7pPr>
            <a:lvl8pPr>
              <a:defRPr sz="8200"/>
            </a:lvl8pPr>
            <a:lvl9pPr>
              <a:defRPr sz="82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日付プレースホルダ 4"/>
          <p:cNvSpPr>
            <a:spLocks noGrp="1"/>
          </p:cNvSpPr>
          <p:nvPr>
            <p:ph type="dt" sz="half" idx="10"/>
          </p:nvPr>
        </p:nvSpPr>
        <p:spPr/>
        <p:txBody>
          <a:bodyPr/>
          <a:lstStyle/>
          <a:p>
            <a:r>
              <a:rPr lang="en-US" altLang="ja-JP" smtClean="0"/>
              <a:t>2012/07/06</a:t>
            </a:r>
            <a:endParaRPr lang="ja-JP" altLang="en-US"/>
          </a:p>
        </p:txBody>
      </p:sp>
      <p:sp>
        <p:nvSpPr>
          <p:cNvPr id="6" name="フッター プレースホルダ 5"/>
          <p:cNvSpPr>
            <a:spLocks noGrp="1"/>
          </p:cNvSpPr>
          <p:nvPr>
            <p:ph type="ftr" sz="quarter" idx="11"/>
          </p:nvPr>
        </p:nvSpPr>
        <p:spPr/>
        <p:txBody>
          <a:bodyPr/>
          <a:lstStyle/>
          <a:p>
            <a:r>
              <a:rPr lang="en-US" altLang="ja-JP" smtClean="0"/>
              <a:t>PEGJE Meeting</a:t>
            </a:r>
            <a:endParaRPr lang="ja-JP" altLang="en-US"/>
          </a:p>
        </p:txBody>
      </p:sp>
      <p:sp>
        <p:nvSpPr>
          <p:cNvPr id="7" name="スライド番号プレースホルダ 6"/>
          <p:cNvSpPr>
            <a:spLocks noGrp="1"/>
          </p:cNvSpPr>
          <p:nvPr>
            <p:ph type="sldNum" sz="quarter" idx="12"/>
          </p:nvPr>
        </p:nvSpPr>
        <p:spPr/>
        <p:txBody>
          <a:bodyPr/>
          <a:lstStyle/>
          <a:p>
            <a:fld id="{E8E83EFC-BDD9-6F41-B40D-6A8F338593D3}" type="slidenum">
              <a:rPr lang="ja-JP" altLang="en-US" smtClean="0"/>
              <a:pPr/>
              <a:t>‹#›</a:t>
            </a:fld>
            <a:endParaRPr lang="ja-JP" altLang="en-US"/>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1513761" y="9581308"/>
            <a:ext cx="13376810" cy="3993033"/>
          </a:xfrm>
        </p:spPr>
        <p:txBody>
          <a:bodyPr anchor="b"/>
          <a:lstStyle>
            <a:lvl1pPr marL="0" indent="0">
              <a:buNone/>
              <a:defRPr sz="11000" b="1"/>
            </a:lvl1pPr>
            <a:lvl2pPr marL="2087941" indent="0">
              <a:buNone/>
              <a:defRPr sz="9100" b="1"/>
            </a:lvl2pPr>
            <a:lvl3pPr marL="4175882" indent="0">
              <a:buNone/>
              <a:defRPr sz="8200" b="1"/>
            </a:lvl3pPr>
            <a:lvl4pPr marL="6263823" indent="0">
              <a:buNone/>
              <a:defRPr sz="7300" b="1"/>
            </a:lvl4pPr>
            <a:lvl5pPr marL="8351764" indent="0">
              <a:buNone/>
              <a:defRPr sz="7300" b="1"/>
            </a:lvl5pPr>
            <a:lvl6pPr marL="10439705" indent="0">
              <a:buNone/>
              <a:defRPr sz="7300" b="1"/>
            </a:lvl6pPr>
            <a:lvl7pPr marL="12527646" indent="0">
              <a:buNone/>
              <a:defRPr sz="7300" b="1"/>
            </a:lvl7pPr>
            <a:lvl8pPr marL="14615587" indent="0">
              <a:buNone/>
              <a:defRPr sz="7300" b="1"/>
            </a:lvl8pPr>
            <a:lvl9pPr marL="16703528" indent="0">
              <a:buNone/>
              <a:defRPr sz="7300" b="1"/>
            </a:lvl9pPr>
          </a:lstStyle>
          <a:p>
            <a:pPr lvl="0"/>
            <a:r>
              <a:rPr lang="ja-JP" altLang="en-US" smtClean="0"/>
              <a:t>マスタ テキストの書式設定</a:t>
            </a:r>
          </a:p>
        </p:txBody>
      </p:sp>
      <p:sp>
        <p:nvSpPr>
          <p:cNvPr id="4" name="コンテンツ プレースホルダ 3"/>
          <p:cNvSpPr>
            <a:spLocks noGrp="1"/>
          </p:cNvSpPr>
          <p:nvPr>
            <p:ph sz="half" idx="2"/>
          </p:nvPr>
        </p:nvSpPr>
        <p:spPr>
          <a:xfrm>
            <a:off x="1513761" y="13574342"/>
            <a:ext cx="13376810" cy="24661708"/>
          </a:xfrm>
        </p:spPr>
        <p:txBody>
          <a:bodyPr/>
          <a:lstStyle>
            <a:lvl1pPr>
              <a:defRPr sz="11000"/>
            </a:lvl1pPr>
            <a:lvl2pPr>
              <a:defRPr sz="9100"/>
            </a:lvl2pPr>
            <a:lvl3pPr>
              <a:defRPr sz="8200"/>
            </a:lvl3pPr>
            <a:lvl4pPr>
              <a:defRPr sz="7300"/>
            </a:lvl4pPr>
            <a:lvl5pPr>
              <a:defRPr sz="7300"/>
            </a:lvl5pPr>
            <a:lvl6pPr>
              <a:defRPr sz="7300"/>
            </a:lvl6pPr>
            <a:lvl7pPr>
              <a:defRPr sz="7300"/>
            </a:lvl7pPr>
            <a:lvl8pPr>
              <a:defRPr sz="7300"/>
            </a:lvl8pPr>
            <a:lvl9pPr>
              <a:defRPr sz="73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 4"/>
          <p:cNvSpPr>
            <a:spLocks noGrp="1"/>
          </p:cNvSpPr>
          <p:nvPr>
            <p:ph type="body" sz="quarter" idx="3"/>
          </p:nvPr>
        </p:nvSpPr>
        <p:spPr>
          <a:xfrm>
            <a:off x="15379389" y="9581308"/>
            <a:ext cx="13382065" cy="3993033"/>
          </a:xfrm>
        </p:spPr>
        <p:txBody>
          <a:bodyPr anchor="b"/>
          <a:lstStyle>
            <a:lvl1pPr marL="0" indent="0">
              <a:buNone/>
              <a:defRPr sz="11000" b="1"/>
            </a:lvl1pPr>
            <a:lvl2pPr marL="2087941" indent="0">
              <a:buNone/>
              <a:defRPr sz="9100" b="1"/>
            </a:lvl2pPr>
            <a:lvl3pPr marL="4175882" indent="0">
              <a:buNone/>
              <a:defRPr sz="8200" b="1"/>
            </a:lvl3pPr>
            <a:lvl4pPr marL="6263823" indent="0">
              <a:buNone/>
              <a:defRPr sz="7300" b="1"/>
            </a:lvl4pPr>
            <a:lvl5pPr marL="8351764" indent="0">
              <a:buNone/>
              <a:defRPr sz="7300" b="1"/>
            </a:lvl5pPr>
            <a:lvl6pPr marL="10439705" indent="0">
              <a:buNone/>
              <a:defRPr sz="7300" b="1"/>
            </a:lvl6pPr>
            <a:lvl7pPr marL="12527646" indent="0">
              <a:buNone/>
              <a:defRPr sz="7300" b="1"/>
            </a:lvl7pPr>
            <a:lvl8pPr marL="14615587" indent="0">
              <a:buNone/>
              <a:defRPr sz="7300" b="1"/>
            </a:lvl8pPr>
            <a:lvl9pPr marL="16703528" indent="0">
              <a:buNone/>
              <a:defRPr sz="7300" b="1"/>
            </a:lvl9pPr>
          </a:lstStyle>
          <a:p>
            <a:pPr lvl="0"/>
            <a:r>
              <a:rPr lang="ja-JP" altLang="en-US" smtClean="0"/>
              <a:t>マスタ テキストの書式設定</a:t>
            </a:r>
          </a:p>
        </p:txBody>
      </p:sp>
      <p:sp>
        <p:nvSpPr>
          <p:cNvPr id="6" name="コンテンツ プレースホルダ 5"/>
          <p:cNvSpPr>
            <a:spLocks noGrp="1"/>
          </p:cNvSpPr>
          <p:nvPr>
            <p:ph sz="quarter" idx="4"/>
          </p:nvPr>
        </p:nvSpPr>
        <p:spPr>
          <a:xfrm>
            <a:off x="15379389" y="13574342"/>
            <a:ext cx="13382065" cy="24661708"/>
          </a:xfrm>
        </p:spPr>
        <p:txBody>
          <a:bodyPr/>
          <a:lstStyle>
            <a:lvl1pPr>
              <a:defRPr sz="11000"/>
            </a:lvl1pPr>
            <a:lvl2pPr>
              <a:defRPr sz="9100"/>
            </a:lvl2pPr>
            <a:lvl3pPr>
              <a:defRPr sz="8200"/>
            </a:lvl3pPr>
            <a:lvl4pPr>
              <a:defRPr sz="7300"/>
            </a:lvl4pPr>
            <a:lvl5pPr>
              <a:defRPr sz="7300"/>
            </a:lvl5pPr>
            <a:lvl6pPr>
              <a:defRPr sz="7300"/>
            </a:lvl6pPr>
            <a:lvl7pPr>
              <a:defRPr sz="7300"/>
            </a:lvl7pPr>
            <a:lvl8pPr>
              <a:defRPr sz="7300"/>
            </a:lvl8pPr>
            <a:lvl9pPr>
              <a:defRPr sz="73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日付プレースホルダ 6"/>
          <p:cNvSpPr>
            <a:spLocks noGrp="1"/>
          </p:cNvSpPr>
          <p:nvPr>
            <p:ph type="dt" sz="half" idx="10"/>
          </p:nvPr>
        </p:nvSpPr>
        <p:spPr/>
        <p:txBody>
          <a:bodyPr/>
          <a:lstStyle/>
          <a:p>
            <a:r>
              <a:rPr lang="en-US" altLang="ja-JP" smtClean="0"/>
              <a:t>2012/07/06</a:t>
            </a:r>
            <a:endParaRPr lang="ja-JP" altLang="en-US"/>
          </a:p>
        </p:txBody>
      </p:sp>
      <p:sp>
        <p:nvSpPr>
          <p:cNvPr id="8" name="フッター プレースホルダ 7"/>
          <p:cNvSpPr>
            <a:spLocks noGrp="1"/>
          </p:cNvSpPr>
          <p:nvPr>
            <p:ph type="ftr" sz="quarter" idx="11"/>
          </p:nvPr>
        </p:nvSpPr>
        <p:spPr/>
        <p:txBody>
          <a:bodyPr/>
          <a:lstStyle/>
          <a:p>
            <a:r>
              <a:rPr lang="en-US" altLang="ja-JP" smtClean="0"/>
              <a:t>PEGJE Meeting</a:t>
            </a:r>
            <a:endParaRPr lang="ja-JP" altLang="en-US"/>
          </a:p>
        </p:txBody>
      </p:sp>
      <p:sp>
        <p:nvSpPr>
          <p:cNvPr id="9" name="スライド番号プレースホルダ 8"/>
          <p:cNvSpPr>
            <a:spLocks noGrp="1"/>
          </p:cNvSpPr>
          <p:nvPr>
            <p:ph type="sldNum" sz="quarter" idx="12"/>
          </p:nvPr>
        </p:nvSpPr>
        <p:spPr/>
        <p:txBody>
          <a:bodyPr/>
          <a:lstStyle/>
          <a:p>
            <a:fld id="{E8E83EFC-BDD9-6F41-B40D-6A8F338593D3}" type="slidenum">
              <a:rPr lang="ja-JP" altLang="en-US" smtClean="0"/>
              <a:pPr/>
              <a:t>‹#›</a:t>
            </a:fld>
            <a:endParaRPr lang="ja-JP" altLang="en-US"/>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日付プレースホルダ 2"/>
          <p:cNvSpPr>
            <a:spLocks noGrp="1"/>
          </p:cNvSpPr>
          <p:nvPr>
            <p:ph type="dt" sz="half" idx="10"/>
          </p:nvPr>
        </p:nvSpPr>
        <p:spPr/>
        <p:txBody>
          <a:bodyPr/>
          <a:lstStyle/>
          <a:p>
            <a:r>
              <a:rPr lang="en-US" altLang="ja-JP" smtClean="0"/>
              <a:t>2012/07/06</a:t>
            </a:r>
            <a:endParaRPr lang="ja-JP" altLang="en-US"/>
          </a:p>
        </p:txBody>
      </p:sp>
      <p:sp>
        <p:nvSpPr>
          <p:cNvPr id="4" name="フッター プレースホルダ 3"/>
          <p:cNvSpPr>
            <a:spLocks noGrp="1"/>
          </p:cNvSpPr>
          <p:nvPr>
            <p:ph type="ftr" sz="quarter" idx="11"/>
          </p:nvPr>
        </p:nvSpPr>
        <p:spPr/>
        <p:txBody>
          <a:bodyPr/>
          <a:lstStyle/>
          <a:p>
            <a:r>
              <a:rPr lang="en-US" altLang="ja-JP" smtClean="0"/>
              <a:t>PEGJE Meeting</a:t>
            </a:r>
            <a:endParaRPr lang="ja-JP" altLang="en-US"/>
          </a:p>
        </p:txBody>
      </p:sp>
      <p:sp>
        <p:nvSpPr>
          <p:cNvPr id="5" name="スライド番号プレースホルダ 4"/>
          <p:cNvSpPr>
            <a:spLocks noGrp="1"/>
          </p:cNvSpPr>
          <p:nvPr>
            <p:ph type="sldNum" sz="quarter" idx="12"/>
          </p:nvPr>
        </p:nvSpPr>
        <p:spPr/>
        <p:txBody>
          <a:bodyPr/>
          <a:lstStyle/>
          <a:p>
            <a:fld id="{E8E83EFC-BDD9-6F41-B40D-6A8F338593D3}" type="slidenum">
              <a:rPr lang="ja-JP" altLang="en-US" smtClean="0"/>
              <a:pPr/>
              <a:t>‹#›</a:t>
            </a:fld>
            <a:endParaRPr lang="ja-JP" altLang="en-US"/>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p>
            <a:r>
              <a:rPr lang="en-US" altLang="ja-JP" smtClean="0"/>
              <a:t>2012/07/06</a:t>
            </a:r>
            <a:endParaRPr lang="ja-JP" altLang="en-US"/>
          </a:p>
        </p:txBody>
      </p:sp>
      <p:sp>
        <p:nvSpPr>
          <p:cNvPr id="3" name="フッター プレースホルダ 2"/>
          <p:cNvSpPr>
            <a:spLocks noGrp="1"/>
          </p:cNvSpPr>
          <p:nvPr>
            <p:ph type="ftr" sz="quarter" idx="11"/>
          </p:nvPr>
        </p:nvSpPr>
        <p:spPr/>
        <p:txBody>
          <a:bodyPr/>
          <a:lstStyle/>
          <a:p>
            <a:r>
              <a:rPr lang="en-US" altLang="ja-JP" smtClean="0"/>
              <a:t>PEGJE Meeting</a:t>
            </a:r>
            <a:endParaRPr lang="ja-JP" altLang="en-US"/>
          </a:p>
        </p:txBody>
      </p:sp>
      <p:sp>
        <p:nvSpPr>
          <p:cNvPr id="4" name="スライド番号プレースホルダ 3"/>
          <p:cNvSpPr>
            <a:spLocks noGrp="1"/>
          </p:cNvSpPr>
          <p:nvPr>
            <p:ph type="sldNum" sz="quarter" idx="12"/>
          </p:nvPr>
        </p:nvSpPr>
        <p:spPr/>
        <p:txBody>
          <a:bodyPr/>
          <a:lstStyle/>
          <a:p>
            <a:fld id="{E8E83EFC-BDD9-6F41-B40D-6A8F338593D3}" type="slidenum">
              <a:rPr lang="ja-JP" altLang="en-US" smtClean="0"/>
              <a:pPr/>
              <a:t>‹#›</a:t>
            </a:fld>
            <a:endParaRPr lang="ja-JP"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 ヘッダー">
    <p:spTree>
      <p:nvGrpSpPr>
        <p:cNvPr id="1" name=""/>
        <p:cNvGrpSpPr/>
        <p:nvPr/>
      </p:nvGrpSpPr>
      <p:grpSpPr>
        <a:xfrm>
          <a:off x="0" y="0"/>
          <a:ext cx="0" cy="0"/>
          <a:chOff x="0" y="0"/>
          <a:chExt cx="0" cy="0"/>
        </a:xfrm>
      </p:grpSpPr>
      <p:sp>
        <p:nvSpPr>
          <p:cNvPr id="2" name="タイトル 1"/>
          <p:cNvSpPr>
            <a:spLocks noGrp="1"/>
          </p:cNvSpPr>
          <p:nvPr>
            <p:ph type="title"/>
          </p:nvPr>
        </p:nvSpPr>
        <p:spPr>
          <a:xfrm>
            <a:off x="2391533" y="27505384"/>
            <a:ext cx="25733931" cy="8501303"/>
          </a:xfrm>
        </p:spPr>
        <p:txBody>
          <a:bodyPr anchor="t"/>
          <a:lstStyle>
            <a:lvl1pPr algn="l">
              <a:defRPr sz="18300" b="1" cap="all"/>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2391533" y="18142064"/>
            <a:ext cx="25733931" cy="9363320"/>
          </a:xfrm>
        </p:spPr>
        <p:txBody>
          <a:bodyPr anchor="b"/>
          <a:lstStyle>
            <a:lvl1pPr marL="0" indent="0">
              <a:buNone/>
              <a:defRPr sz="9100">
                <a:solidFill>
                  <a:schemeClr val="tx1">
                    <a:tint val="75000"/>
                  </a:schemeClr>
                </a:solidFill>
              </a:defRPr>
            </a:lvl1pPr>
            <a:lvl2pPr marL="2087941" indent="0">
              <a:buNone/>
              <a:defRPr sz="8200">
                <a:solidFill>
                  <a:schemeClr val="tx1">
                    <a:tint val="75000"/>
                  </a:schemeClr>
                </a:solidFill>
              </a:defRPr>
            </a:lvl2pPr>
            <a:lvl3pPr marL="4175882" indent="0">
              <a:buNone/>
              <a:defRPr sz="7300">
                <a:solidFill>
                  <a:schemeClr val="tx1">
                    <a:tint val="75000"/>
                  </a:schemeClr>
                </a:solidFill>
              </a:defRPr>
            </a:lvl3pPr>
            <a:lvl4pPr marL="6263823" indent="0">
              <a:buNone/>
              <a:defRPr sz="6400">
                <a:solidFill>
                  <a:schemeClr val="tx1">
                    <a:tint val="75000"/>
                  </a:schemeClr>
                </a:solidFill>
              </a:defRPr>
            </a:lvl4pPr>
            <a:lvl5pPr marL="8351764" indent="0">
              <a:buNone/>
              <a:defRPr sz="6400">
                <a:solidFill>
                  <a:schemeClr val="tx1">
                    <a:tint val="75000"/>
                  </a:schemeClr>
                </a:solidFill>
              </a:defRPr>
            </a:lvl5pPr>
            <a:lvl6pPr marL="10439705" indent="0">
              <a:buNone/>
              <a:defRPr sz="6400">
                <a:solidFill>
                  <a:schemeClr val="tx1">
                    <a:tint val="75000"/>
                  </a:schemeClr>
                </a:solidFill>
              </a:defRPr>
            </a:lvl6pPr>
            <a:lvl7pPr marL="12527646" indent="0">
              <a:buNone/>
              <a:defRPr sz="6400">
                <a:solidFill>
                  <a:schemeClr val="tx1">
                    <a:tint val="75000"/>
                  </a:schemeClr>
                </a:solidFill>
              </a:defRPr>
            </a:lvl7pPr>
            <a:lvl8pPr marL="14615587" indent="0">
              <a:buNone/>
              <a:defRPr sz="6400">
                <a:solidFill>
                  <a:schemeClr val="tx1">
                    <a:tint val="75000"/>
                  </a:schemeClr>
                </a:solidFill>
              </a:defRPr>
            </a:lvl8pPr>
            <a:lvl9pPr marL="16703528" indent="0">
              <a:buNone/>
              <a:defRPr sz="6400">
                <a:solidFill>
                  <a:schemeClr val="tx1">
                    <a:tint val="75000"/>
                  </a:schemeClr>
                </a:solidFill>
              </a:defRPr>
            </a:lvl9pPr>
          </a:lstStyle>
          <a:p>
            <a:pPr lvl="0"/>
            <a:r>
              <a:rPr lang="ja-JP" altLang="en-US" smtClean="0"/>
              <a:t>マスタ テキストの書式設定</a:t>
            </a:r>
          </a:p>
        </p:txBody>
      </p:sp>
      <p:sp>
        <p:nvSpPr>
          <p:cNvPr id="4" name="日付プレースホルダ 3"/>
          <p:cNvSpPr>
            <a:spLocks noGrp="1"/>
          </p:cNvSpPr>
          <p:nvPr>
            <p:ph type="dt" sz="half" idx="10"/>
          </p:nvPr>
        </p:nvSpPr>
        <p:spPr/>
        <p:txBody>
          <a:bodyPr/>
          <a:lstStyle/>
          <a:p>
            <a:r>
              <a:rPr lang="en-US" altLang="ja-JP" smtClean="0"/>
              <a:t>2012/07/06</a:t>
            </a:r>
            <a:endParaRPr lang="ja-JP" altLang="en-US"/>
          </a:p>
        </p:txBody>
      </p:sp>
      <p:sp>
        <p:nvSpPr>
          <p:cNvPr id="5" name="フッター プレースホルダ 4"/>
          <p:cNvSpPr>
            <a:spLocks noGrp="1"/>
          </p:cNvSpPr>
          <p:nvPr>
            <p:ph type="ftr" sz="quarter" idx="11"/>
          </p:nvPr>
        </p:nvSpPr>
        <p:spPr/>
        <p:txBody>
          <a:bodyPr/>
          <a:lstStyle/>
          <a:p>
            <a:r>
              <a:rPr lang="en-US" altLang="ja-JP" dirty="0" smtClean="0"/>
              <a:t>PEGJE Meeting</a:t>
            </a:r>
            <a:endParaRPr lang="ja-JP" altLang="en-US" dirty="0"/>
          </a:p>
        </p:txBody>
      </p:sp>
      <p:sp>
        <p:nvSpPr>
          <p:cNvPr id="6" name="スライド番号プレースホルダ 5"/>
          <p:cNvSpPr>
            <a:spLocks noGrp="1"/>
          </p:cNvSpPr>
          <p:nvPr>
            <p:ph type="sldNum" sz="quarter" idx="12"/>
          </p:nvPr>
        </p:nvSpPr>
        <p:spPr/>
        <p:txBody>
          <a:bodyPr/>
          <a:lstStyle/>
          <a:p>
            <a:fld id="{F6348A1E-F3FB-F047-9666-59AC76CA6740}" type="slidenum">
              <a:rPr lang="ja-JP" altLang="en-US" smtClean="0"/>
              <a:pPr/>
              <a:t>‹#›</a:t>
            </a:fld>
            <a:endParaRPr lang="ja-JP" alt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1513763" y="1704224"/>
            <a:ext cx="9960336" cy="7252860"/>
          </a:xfrm>
        </p:spPr>
        <p:txBody>
          <a:bodyPr anchor="b"/>
          <a:lstStyle>
            <a:lvl1pPr algn="l">
              <a:defRPr sz="9100" b="1"/>
            </a:lvl1p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a:xfrm>
            <a:off x="11836767" y="1704227"/>
            <a:ext cx="16924685" cy="36531826"/>
          </a:xfrm>
        </p:spPr>
        <p:txBody>
          <a:bodyPr/>
          <a:lstStyle>
            <a:lvl1pPr>
              <a:defRPr sz="14600"/>
            </a:lvl1pPr>
            <a:lvl2pPr>
              <a:defRPr sz="12800"/>
            </a:lvl2pPr>
            <a:lvl3pPr>
              <a:defRPr sz="11000"/>
            </a:lvl3pPr>
            <a:lvl4pPr>
              <a:defRPr sz="9100"/>
            </a:lvl4pPr>
            <a:lvl5pPr>
              <a:defRPr sz="9100"/>
            </a:lvl5pPr>
            <a:lvl6pPr>
              <a:defRPr sz="9100"/>
            </a:lvl6pPr>
            <a:lvl7pPr>
              <a:defRPr sz="9100"/>
            </a:lvl7pPr>
            <a:lvl8pPr>
              <a:defRPr sz="9100"/>
            </a:lvl8pPr>
            <a:lvl9pPr>
              <a:defRPr sz="91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 3"/>
          <p:cNvSpPr>
            <a:spLocks noGrp="1"/>
          </p:cNvSpPr>
          <p:nvPr>
            <p:ph type="body" sz="half" idx="2"/>
          </p:nvPr>
        </p:nvSpPr>
        <p:spPr>
          <a:xfrm>
            <a:off x="1513763" y="8957087"/>
            <a:ext cx="9960336" cy="29278966"/>
          </a:xfrm>
        </p:spPr>
        <p:txBody>
          <a:bodyPr/>
          <a:lstStyle>
            <a:lvl1pPr marL="0" indent="0">
              <a:buNone/>
              <a:defRPr sz="6400"/>
            </a:lvl1pPr>
            <a:lvl2pPr marL="2087941" indent="0">
              <a:buNone/>
              <a:defRPr sz="5500"/>
            </a:lvl2pPr>
            <a:lvl3pPr marL="4175882" indent="0">
              <a:buNone/>
              <a:defRPr sz="4600"/>
            </a:lvl3pPr>
            <a:lvl4pPr marL="6263823" indent="0">
              <a:buNone/>
              <a:defRPr sz="4100"/>
            </a:lvl4pPr>
            <a:lvl5pPr marL="8351764" indent="0">
              <a:buNone/>
              <a:defRPr sz="4100"/>
            </a:lvl5pPr>
            <a:lvl6pPr marL="10439705" indent="0">
              <a:buNone/>
              <a:defRPr sz="4100"/>
            </a:lvl6pPr>
            <a:lvl7pPr marL="12527646" indent="0">
              <a:buNone/>
              <a:defRPr sz="4100"/>
            </a:lvl7pPr>
            <a:lvl8pPr marL="14615587" indent="0">
              <a:buNone/>
              <a:defRPr sz="4100"/>
            </a:lvl8pPr>
            <a:lvl9pPr marL="16703528" indent="0">
              <a:buNone/>
              <a:defRPr sz="4100"/>
            </a:lvl9pPr>
          </a:lstStyle>
          <a:p>
            <a:pPr lvl="0"/>
            <a:r>
              <a:rPr lang="ja-JP" altLang="en-US" smtClean="0"/>
              <a:t>マスタ テキストの書式設定</a:t>
            </a:r>
          </a:p>
        </p:txBody>
      </p:sp>
      <p:sp>
        <p:nvSpPr>
          <p:cNvPr id="5" name="日付プレースホルダ 4"/>
          <p:cNvSpPr>
            <a:spLocks noGrp="1"/>
          </p:cNvSpPr>
          <p:nvPr>
            <p:ph type="dt" sz="half" idx="10"/>
          </p:nvPr>
        </p:nvSpPr>
        <p:spPr/>
        <p:txBody>
          <a:bodyPr/>
          <a:lstStyle/>
          <a:p>
            <a:r>
              <a:rPr lang="en-US" altLang="ja-JP" smtClean="0"/>
              <a:t>2012/07/06</a:t>
            </a:r>
            <a:endParaRPr lang="ja-JP" altLang="en-US"/>
          </a:p>
        </p:txBody>
      </p:sp>
      <p:sp>
        <p:nvSpPr>
          <p:cNvPr id="6" name="フッター プレースホルダ 5"/>
          <p:cNvSpPr>
            <a:spLocks noGrp="1"/>
          </p:cNvSpPr>
          <p:nvPr>
            <p:ph type="ftr" sz="quarter" idx="11"/>
          </p:nvPr>
        </p:nvSpPr>
        <p:spPr/>
        <p:txBody>
          <a:bodyPr/>
          <a:lstStyle/>
          <a:p>
            <a:r>
              <a:rPr lang="en-US" altLang="ja-JP" smtClean="0"/>
              <a:t>PEGJE Meeting</a:t>
            </a:r>
            <a:endParaRPr lang="ja-JP" altLang="en-US"/>
          </a:p>
        </p:txBody>
      </p:sp>
      <p:sp>
        <p:nvSpPr>
          <p:cNvPr id="7" name="スライド番号プレースホルダ 6"/>
          <p:cNvSpPr>
            <a:spLocks noGrp="1"/>
          </p:cNvSpPr>
          <p:nvPr>
            <p:ph type="sldNum" sz="quarter" idx="12"/>
          </p:nvPr>
        </p:nvSpPr>
        <p:spPr/>
        <p:txBody>
          <a:bodyPr/>
          <a:lstStyle/>
          <a:p>
            <a:fld id="{E8E83EFC-BDD9-6F41-B40D-6A8F338593D3}" type="slidenum">
              <a:rPr lang="ja-JP" altLang="en-US" smtClean="0"/>
              <a:pPr/>
              <a:t>‹#›</a:t>
            </a:fld>
            <a:endParaRPr lang="ja-JP" altLang="en-US"/>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タイトルと図">
    <p:spTree>
      <p:nvGrpSpPr>
        <p:cNvPr id="1" name=""/>
        <p:cNvGrpSpPr/>
        <p:nvPr/>
      </p:nvGrpSpPr>
      <p:grpSpPr>
        <a:xfrm>
          <a:off x="0" y="0"/>
          <a:ext cx="0" cy="0"/>
          <a:chOff x="0" y="0"/>
          <a:chExt cx="0" cy="0"/>
        </a:xfrm>
      </p:grpSpPr>
      <p:sp>
        <p:nvSpPr>
          <p:cNvPr id="2" name="タイトル 1"/>
          <p:cNvSpPr>
            <a:spLocks noGrp="1"/>
          </p:cNvSpPr>
          <p:nvPr>
            <p:ph type="title"/>
          </p:nvPr>
        </p:nvSpPr>
        <p:spPr>
          <a:xfrm>
            <a:off x="5934154" y="29962634"/>
            <a:ext cx="18165128" cy="3537259"/>
          </a:xfrm>
        </p:spPr>
        <p:txBody>
          <a:bodyPr anchor="b"/>
          <a:lstStyle>
            <a:lvl1pPr algn="l">
              <a:defRPr sz="9100" b="1"/>
            </a:lvl1pPr>
          </a:lstStyle>
          <a:p>
            <a:r>
              <a:rPr lang="ja-JP" altLang="en-US" smtClean="0"/>
              <a:t>マスタ タイトルの書式設定</a:t>
            </a:r>
            <a:endParaRPr lang="ja-JP" altLang="en-US"/>
          </a:p>
        </p:txBody>
      </p:sp>
      <p:sp>
        <p:nvSpPr>
          <p:cNvPr id="3" name="図プレースホルダ 2"/>
          <p:cNvSpPr>
            <a:spLocks noGrp="1"/>
          </p:cNvSpPr>
          <p:nvPr>
            <p:ph type="pic" idx="1"/>
          </p:nvPr>
        </p:nvSpPr>
        <p:spPr>
          <a:xfrm>
            <a:off x="5934154" y="3824595"/>
            <a:ext cx="18165128" cy="25682258"/>
          </a:xfrm>
        </p:spPr>
        <p:txBody>
          <a:bodyPr/>
          <a:lstStyle>
            <a:lvl1pPr marL="0" indent="0">
              <a:buNone/>
              <a:defRPr sz="14600"/>
            </a:lvl1pPr>
            <a:lvl2pPr marL="2087941" indent="0">
              <a:buNone/>
              <a:defRPr sz="12800"/>
            </a:lvl2pPr>
            <a:lvl3pPr marL="4175882" indent="0">
              <a:buNone/>
              <a:defRPr sz="11000"/>
            </a:lvl3pPr>
            <a:lvl4pPr marL="6263823" indent="0">
              <a:buNone/>
              <a:defRPr sz="9100"/>
            </a:lvl4pPr>
            <a:lvl5pPr marL="8351764" indent="0">
              <a:buNone/>
              <a:defRPr sz="9100"/>
            </a:lvl5pPr>
            <a:lvl6pPr marL="10439705" indent="0">
              <a:buNone/>
              <a:defRPr sz="9100"/>
            </a:lvl6pPr>
            <a:lvl7pPr marL="12527646" indent="0">
              <a:buNone/>
              <a:defRPr sz="9100"/>
            </a:lvl7pPr>
            <a:lvl8pPr marL="14615587" indent="0">
              <a:buNone/>
              <a:defRPr sz="9100"/>
            </a:lvl8pPr>
            <a:lvl9pPr marL="16703528" indent="0">
              <a:buNone/>
              <a:defRPr sz="9100"/>
            </a:lvl9pPr>
          </a:lstStyle>
          <a:p>
            <a:endParaRPr lang="ja-JP" altLang="en-US"/>
          </a:p>
        </p:txBody>
      </p:sp>
      <p:sp>
        <p:nvSpPr>
          <p:cNvPr id="4" name="テキスト プレースホルダ 3"/>
          <p:cNvSpPr>
            <a:spLocks noGrp="1"/>
          </p:cNvSpPr>
          <p:nvPr>
            <p:ph type="body" sz="half" idx="2"/>
          </p:nvPr>
        </p:nvSpPr>
        <p:spPr>
          <a:xfrm>
            <a:off x="5934154" y="33499893"/>
            <a:ext cx="18165128" cy="5023494"/>
          </a:xfrm>
        </p:spPr>
        <p:txBody>
          <a:bodyPr/>
          <a:lstStyle>
            <a:lvl1pPr marL="0" indent="0">
              <a:buNone/>
              <a:defRPr sz="6400"/>
            </a:lvl1pPr>
            <a:lvl2pPr marL="2087941" indent="0">
              <a:buNone/>
              <a:defRPr sz="5500"/>
            </a:lvl2pPr>
            <a:lvl3pPr marL="4175882" indent="0">
              <a:buNone/>
              <a:defRPr sz="4600"/>
            </a:lvl3pPr>
            <a:lvl4pPr marL="6263823" indent="0">
              <a:buNone/>
              <a:defRPr sz="4100"/>
            </a:lvl4pPr>
            <a:lvl5pPr marL="8351764" indent="0">
              <a:buNone/>
              <a:defRPr sz="4100"/>
            </a:lvl5pPr>
            <a:lvl6pPr marL="10439705" indent="0">
              <a:buNone/>
              <a:defRPr sz="4100"/>
            </a:lvl6pPr>
            <a:lvl7pPr marL="12527646" indent="0">
              <a:buNone/>
              <a:defRPr sz="4100"/>
            </a:lvl7pPr>
            <a:lvl8pPr marL="14615587" indent="0">
              <a:buNone/>
              <a:defRPr sz="4100"/>
            </a:lvl8pPr>
            <a:lvl9pPr marL="16703528" indent="0">
              <a:buNone/>
              <a:defRPr sz="4100"/>
            </a:lvl9pPr>
          </a:lstStyle>
          <a:p>
            <a:pPr lvl="0"/>
            <a:r>
              <a:rPr lang="ja-JP" altLang="en-US" smtClean="0"/>
              <a:t>マスタ テキストの書式設定</a:t>
            </a:r>
          </a:p>
        </p:txBody>
      </p:sp>
      <p:sp>
        <p:nvSpPr>
          <p:cNvPr id="5" name="日付プレースホルダ 4"/>
          <p:cNvSpPr>
            <a:spLocks noGrp="1"/>
          </p:cNvSpPr>
          <p:nvPr>
            <p:ph type="dt" sz="half" idx="10"/>
          </p:nvPr>
        </p:nvSpPr>
        <p:spPr/>
        <p:txBody>
          <a:bodyPr/>
          <a:lstStyle/>
          <a:p>
            <a:r>
              <a:rPr lang="en-US" altLang="ja-JP" smtClean="0"/>
              <a:t>2012/07/06</a:t>
            </a:r>
            <a:endParaRPr lang="ja-JP" altLang="en-US"/>
          </a:p>
        </p:txBody>
      </p:sp>
      <p:sp>
        <p:nvSpPr>
          <p:cNvPr id="6" name="フッター プレースホルダ 5"/>
          <p:cNvSpPr>
            <a:spLocks noGrp="1"/>
          </p:cNvSpPr>
          <p:nvPr>
            <p:ph type="ftr" sz="quarter" idx="11"/>
          </p:nvPr>
        </p:nvSpPr>
        <p:spPr/>
        <p:txBody>
          <a:bodyPr/>
          <a:lstStyle/>
          <a:p>
            <a:r>
              <a:rPr lang="en-US" altLang="ja-JP" smtClean="0"/>
              <a:t>PEGJE Meeting</a:t>
            </a:r>
            <a:endParaRPr lang="ja-JP" altLang="en-US"/>
          </a:p>
        </p:txBody>
      </p:sp>
      <p:sp>
        <p:nvSpPr>
          <p:cNvPr id="7" name="スライド番号プレースホルダ 6"/>
          <p:cNvSpPr>
            <a:spLocks noGrp="1"/>
          </p:cNvSpPr>
          <p:nvPr>
            <p:ph type="sldNum" sz="quarter" idx="12"/>
          </p:nvPr>
        </p:nvSpPr>
        <p:spPr/>
        <p:txBody>
          <a:bodyPr/>
          <a:lstStyle/>
          <a:p>
            <a:fld id="{E8E83EFC-BDD9-6F41-B40D-6A8F338593D3}" type="slidenum">
              <a:rPr lang="ja-JP" altLang="en-US" smtClean="0"/>
              <a:pPr/>
              <a:t>‹#›</a:t>
            </a:fld>
            <a:endParaRPr lang="ja-JP" altLang="en-US"/>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 3"/>
          <p:cNvSpPr>
            <a:spLocks noGrp="1"/>
          </p:cNvSpPr>
          <p:nvPr>
            <p:ph type="dt" sz="half" idx="10"/>
          </p:nvPr>
        </p:nvSpPr>
        <p:spPr/>
        <p:txBody>
          <a:bodyPr/>
          <a:lstStyle/>
          <a:p>
            <a:r>
              <a:rPr lang="en-US" altLang="ja-JP" smtClean="0"/>
              <a:t>2012/07/06</a:t>
            </a:r>
            <a:endParaRPr lang="ja-JP" altLang="en-US"/>
          </a:p>
        </p:txBody>
      </p:sp>
      <p:sp>
        <p:nvSpPr>
          <p:cNvPr id="5" name="フッター プレースホルダ 4"/>
          <p:cNvSpPr>
            <a:spLocks noGrp="1"/>
          </p:cNvSpPr>
          <p:nvPr>
            <p:ph type="ftr" sz="quarter" idx="11"/>
          </p:nvPr>
        </p:nvSpPr>
        <p:spPr/>
        <p:txBody>
          <a:bodyPr/>
          <a:lstStyle/>
          <a:p>
            <a:r>
              <a:rPr lang="en-US" altLang="ja-JP" smtClean="0"/>
              <a:t>PEGJE Meeting</a:t>
            </a:r>
            <a:endParaRPr lang="ja-JP" altLang="en-US"/>
          </a:p>
        </p:txBody>
      </p:sp>
      <p:sp>
        <p:nvSpPr>
          <p:cNvPr id="6" name="スライド番号プレースホルダ 5"/>
          <p:cNvSpPr>
            <a:spLocks noGrp="1"/>
          </p:cNvSpPr>
          <p:nvPr>
            <p:ph type="sldNum" sz="quarter" idx="12"/>
          </p:nvPr>
        </p:nvSpPr>
        <p:spPr/>
        <p:txBody>
          <a:bodyPr/>
          <a:lstStyle/>
          <a:p>
            <a:fld id="{E8E83EFC-BDD9-6F41-B40D-6A8F338593D3}" type="slidenum">
              <a:rPr lang="ja-JP" altLang="en-US" smtClean="0"/>
              <a:pPr/>
              <a:t>‹#›</a:t>
            </a:fld>
            <a:endParaRPr lang="ja-JP" altLang="en-US"/>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縦書きタイトル/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21949529" y="1714139"/>
            <a:ext cx="6811923" cy="36521914"/>
          </a:xfrm>
        </p:spPr>
        <p:txBody>
          <a:bodyPr vert="eaVert"/>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a:xfrm>
            <a:off x="1513761" y="1714139"/>
            <a:ext cx="19931182" cy="36521914"/>
          </a:xfrm>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 3"/>
          <p:cNvSpPr>
            <a:spLocks noGrp="1"/>
          </p:cNvSpPr>
          <p:nvPr>
            <p:ph type="dt" sz="half" idx="10"/>
          </p:nvPr>
        </p:nvSpPr>
        <p:spPr/>
        <p:txBody>
          <a:bodyPr/>
          <a:lstStyle/>
          <a:p>
            <a:r>
              <a:rPr lang="en-US" altLang="ja-JP" smtClean="0"/>
              <a:t>2012/07/06</a:t>
            </a:r>
            <a:endParaRPr lang="ja-JP" altLang="en-US"/>
          </a:p>
        </p:txBody>
      </p:sp>
      <p:sp>
        <p:nvSpPr>
          <p:cNvPr id="5" name="フッター プレースホルダ 4"/>
          <p:cNvSpPr>
            <a:spLocks noGrp="1"/>
          </p:cNvSpPr>
          <p:nvPr>
            <p:ph type="ftr" sz="quarter" idx="11"/>
          </p:nvPr>
        </p:nvSpPr>
        <p:spPr/>
        <p:txBody>
          <a:bodyPr/>
          <a:lstStyle/>
          <a:p>
            <a:r>
              <a:rPr lang="en-US" altLang="ja-JP" smtClean="0"/>
              <a:t>PEGJE Meeting</a:t>
            </a:r>
            <a:endParaRPr lang="ja-JP" altLang="en-US"/>
          </a:p>
        </p:txBody>
      </p:sp>
      <p:sp>
        <p:nvSpPr>
          <p:cNvPr id="6" name="スライド番号プレースホルダ 5"/>
          <p:cNvSpPr>
            <a:spLocks noGrp="1"/>
          </p:cNvSpPr>
          <p:nvPr>
            <p:ph type="sldNum" sz="quarter" idx="12"/>
          </p:nvPr>
        </p:nvSpPr>
        <p:spPr/>
        <p:txBody>
          <a:bodyPr/>
          <a:lstStyle/>
          <a:p>
            <a:fld id="{E8E83EFC-BDD9-6F41-B40D-6A8F338593D3}" type="slidenum">
              <a:rPr lang="ja-JP" altLang="en-US" smtClean="0"/>
              <a:pPr/>
              <a:t>‹#›</a:t>
            </a:fld>
            <a:endParaRPr lang="ja-JP"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half" idx="1"/>
          </p:nvPr>
        </p:nvSpPr>
        <p:spPr>
          <a:xfrm>
            <a:off x="1513761" y="9987548"/>
            <a:ext cx="13371552" cy="28248505"/>
          </a:xfrm>
        </p:spPr>
        <p:txBody>
          <a:bodyPr/>
          <a:lstStyle>
            <a:lvl1pPr>
              <a:defRPr sz="12800"/>
            </a:lvl1pPr>
            <a:lvl2pPr>
              <a:defRPr sz="11000"/>
            </a:lvl2pPr>
            <a:lvl3pPr>
              <a:defRPr sz="9100"/>
            </a:lvl3pPr>
            <a:lvl4pPr>
              <a:defRPr sz="8200"/>
            </a:lvl4pPr>
            <a:lvl5pPr>
              <a:defRPr sz="8200"/>
            </a:lvl5pPr>
            <a:lvl6pPr>
              <a:defRPr sz="8200"/>
            </a:lvl6pPr>
            <a:lvl7pPr>
              <a:defRPr sz="8200"/>
            </a:lvl7pPr>
            <a:lvl8pPr>
              <a:defRPr sz="8200"/>
            </a:lvl8pPr>
            <a:lvl9pPr>
              <a:defRPr sz="82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half" idx="2"/>
          </p:nvPr>
        </p:nvSpPr>
        <p:spPr>
          <a:xfrm>
            <a:off x="15389900" y="9987548"/>
            <a:ext cx="13371552" cy="28248505"/>
          </a:xfrm>
        </p:spPr>
        <p:txBody>
          <a:bodyPr/>
          <a:lstStyle>
            <a:lvl1pPr>
              <a:defRPr sz="12800"/>
            </a:lvl1pPr>
            <a:lvl2pPr>
              <a:defRPr sz="11000"/>
            </a:lvl2pPr>
            <a:lvl3pPr>
              <a:defRPr sz="9100"/>
            </a:lvl3pPr>
            <a:lvl4pPr>
              <a:defRPr sz="8200"/>
            </a:lvl4pPr>
            <a:lvl5pPr>
              <a:defRPr sz="8200"/>
            </a:lvl5pPr>
            <a:lvl6pPr>
              <a:defRPr sz="8200"/>
            </a:lvl6pPr>
            <a:lvl7pPr>
              <a:defRPr sz="8200"/>
            </a:lvl7pPr>
            <a:lvl8pPr>
              <a:defRPr sz="8200"/>
            </a:lvl8pPr>
            <a:lvl9pPr>
              <a:defRPr sz="82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日付プレースホルダ 4"/>
          <p:cNvSpPr>
            <a:spLocks noGrp="1"/>
          </p:cNvSpPr>
          <p:nvPr>
            <p:ph type="dt" sz="half" idx="10"/>
          </p:nvPr>
        </p:nvSpPr>
        <p:spPr/>
        <p:txBody>
          <a:bodyPr/>
          <a:lstStyle/>
          <a:p>
            <a:r>
              <a:rPr lang="en-US" altLang="ja-JP" smtClean="0"/>
              <a:t>2012/07/06</a:t>
            </a:r>
            <a:endParaRPr lang="ja-JP" altLang="en-US"/>
          </a:p>
        </p:txBody>
      </p:sp>
      <p:sp>
        <p:nvSpPr>
          <p:cNvPr id="6" name="フッター プレースホルダ 5"/>
          <p:cNvSpPr>
            <a:spLocks noGrp="1"/>
          </p:cNvSpPr>
          <p:nvPr>
            <p:ph type="ftr" sz="quarter" idx="11"/>
          </p:nvPr>
        </p:nvSpPr>
        <p:spPr/>
        <p:txBody>
          <a:bodyPr/>
          <a:lstStyle/>
          <a:p>
            <a:r>
              <a:rPr lang="en-US" altLang="ja-JP" dirty="0" smtClean="0"/>
              <a:t>PEGJE Meeting</a:t>
            </a:r>
            <a:endParaRPr lang="ja-JP" altLang="en-US" dirty="0"/>
          </a:p>
        </p:txBody>
      </p:sp>
      <p:sp>
        <p:nvSpPr>
          <p:cNvPr id="7" name="スライド番号プレースホルダ 6"/>
          <p:cNvSpPr>
            <a:spLocks noGrp="1"/>
          </p:cNvSpPr>
          <p:nvPr>
            <p:ph type="sldNum" sz="quarter" idx="12"/>
          </p:nvPr>
        </p:nvSpPr>
        <p:spPr/>
        <p:txBody>
          <a:bodyPr/>
          <a:lstStyle/>
          <a:p>
            <a:fld id="{F6348A1E-F3FB-F047-9666-59AC76CA6740}" type="slidenum">
              <a:rPr lang="ja-JP" altLang="en-US" smtClean="0"/>
              <a:pPr/>
              <a:t>‹#›</a:t>
            </a:fld>
            <a:endParaRPr lang="ja-JP"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1513761" y="9581308"/>
            <a:ext cx="13376810" cy="3993033"/>
          </a:xfrm>
        </p:spPr>
        <p:txBody>
          <a:bodyPr anchor="b"/>
          <a:lstStyle>
            <a:lvl1pPr marL="0" indent="0">
              <a:buNone/>
              <a:defRPr sz="11000" b="1"/>
            </a:lvl1pPr>
            <a:lvl2pPr marL="2087941" indent="0">
              <a:buNone/>
              <a:defRPr sz="9100" b="1"/>
            </a:lvl2pPr>
            <a:lvl3pPr marL="4175882" indent="0">
              <a:buNone/>
              <a:defRPr sz="8200" b="1"/>
            </a:lvl3pPr>
            <a:lvl4pPr marL="6263823" indent="0">
              <a:buNone/>
              <a:defRPr sz="7300" b="1"/>
            </a:lvl4pPr>
            <a:lvl5pPr marL="8351764" indent="0">
              <a:buNone/>
              <a:defRPr sz="7300" b="1"/>
            </a:lvl5pPr>
            <a:lvl6pPr marL="10439705" indent="0">
              <a:buNone/>
              <a:defRPr sz="7300" b="1"/>
            </a:lvl6pPr>
            <a:lvl7pPr marL="12527646" indent="0">
              <a:buNone/>
              <a:defRPr sz="7300" b="1"/>
            </a:lvl7pPr>
            <a:lvl8pPr marL="14615587" indent="0">
              <a:buNone/>
              <a:defRPr sz="7300" b="1"/>
            </a:lvl8pPr>
            <a:lvl9pPr marL="16703528" indent="0">
              <a:buNone/>
              <a:defRPr sz="7300" b="1"/>
            </a:lvl9pPr>
          </a:lstStyle>
          <a:p>
            <a:pPr lvl="0"/>
            <a:r>
              <a:rPr lang="ja-JP" altLang="en-US" smtClean="0"/>
              <a:t>マスタ テキストの書式設定</a:t>
            </a:r>
          </a:p>
        </p:txBody>
      </p:sp>
      <p:sp>
        <p:nvSpPr>
          <p:cNvPr id="4" name="コンテンツ プレースホルダ 3"/>
          <p:cNvSpPr>
            <a:spLocks noGrp="1"/>
          </p:cNvSpPr>
          <p:nvPr>
            <p:ph sz="half" idx="2"/>
          </p:nvPr>
        </p:nvSpPr>
        <p:spPr>
          <a:xfrm>
            <a:off x="1513761" y="13574342"/>
            <a:ext cx="13376810" cy="24661708"/>
          </a:xfrm>
        </p:spPr>
        <p:txBody>
          <a:bodyPr/>
          <a:lstStyle>
            <a:lvl1pPr>
              <a:defRPr sz="11000"/>
            </a:lvl1pPr>
            <a:lvl2pPr>
              <a:defRPr sz="9100"/>
            </a:lvl2pPr>
            <a:lvl3pPr>
              <a:defRPr sz="8200"/>
            </a:lvl3pPr>
            <a:lvl4pPr>
              <a:defRPr sz="7300"/>
            </a:lvl4pPr>
            <a:lvl5pPr>
              <a:defRPr sz="7300"/>
            </a:lvl5pPr>
            <a:lvl6pPr>
              <a:defRPr sz="7300"/>
            </a:lvl6pPr>
            <a:lvl7pPr>
              <a:defRPr sz="7300"/>
            </a:lvl7pPr>
            <a:lvl8pPr>
              <a:defRPr sz="7300"/>
            </a:lvl8pPr>
            <a:lvl9pPr>
              <a:defRPr sz="73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 4"/>
          <p:cNvSpPr>
            <a:spLocks noGrp="1"/>
          </p:cNvSpPr>
          <p:nvPr>
            <p:ph type="body" sz="quarter" idx="3"/>
          </p:nvPr>
        </p:nvSpPr>
        <p:spPr>
          <a:xfrm>
            <a:off x="15379389" y="9581308"/>
            <a:ext cx="13382065" cy="3993033"/>
          </a:xfrm>
        </p:spPr>
        <p:txBody>
          <a:bodyPr anchor="b"/>
          <a:lstStyle>
            <a:lvl1pPr marL="0" indent="0">
              <a:buNone/>
              <a:defRPr sz="11000" b="1"/>
            </a:lvl1pPr>
            <a:lvl2pPr marL="2087941" indent="0">
              <a:buNone/>
              <a:defRPr sz="9100" b="1"/>
            </a:lvl2pPr>
            <a:lvl3pPr marL="4175882" indent="0">
              <a:buNone/>
              <a:defRPr sz="8200" b="1"/>
            </a:lvl3pPr>
            <a:lvl4pPr marL="6263823" indent="0">
              <a:buNone/>
              <a:defRPr sz="7300" b="1"/>
            </a:lvl4pPr>
            <a:lvl5pPr marL="8351764" indent="0">
              <a:buNone/>
              <a:defRPr sz="7300" b="1"/>
            </a:lvl5pPr>
            <a:lvl6pPr marL="10439705" indent="0">
              <a:buNone/>
              <a:defRPr sz="7300" b="1"/>
            </a:lvl6pPr>
            <a:lvl7pPr marL="12527646" indent="0">
              <a:buNone/>
              <a:defRPr sz="7300" b="1"/>
            </a:lvl7pPr>
            <a:lvl8pPr marL="14615587" indent="0">
              <a:buNone/>
              <a:defRPr sz="7300" b="1"/>
            </a:lvl8pPr>
            <a:lvl9pPr marL="16703528" indent="0">
              <a:buNone/>
              <a:defRPr sz="7300" b="1"/>
            </a:lvl9pPr>
          </a:lstStyle>
          <a:p>
            <a:pPr lvl="0"/>
            <a:r>
              <a:rPr lang="ja-JP" altLang="en-US" smtClean="0"/>
              <a:t>マスタ テキストの書式設定</a:t>
            </a:r>
          </a:p>
        </p:txBody>
      </p:sp>
      <p:sp>
        <p:nvSpPr>
          <p:cNvPr id="6" name="コンテンツ プレースホルダ 5"/>
          <p:cNvSpPr>
            <a:spLocks noGrp="1"/>
          </p:cNvSpPr>
          <p:nvPr>
            <p:ph sz="quarter" idx="4"/>
          </p:nvPr>
        </p:nvSpPr>
        <p:spPr>
          <a:xfrm>
            <a:off x="15379389" y="13574342"/>
            <a:ext cx="13382065" cy="24661708"/>
          </a:xfrm>
        </p:spPr>
        <p:txBody>
          <a:bodyPr/>
          <a:lstStyle>
            <a:lvl1pPr>
              <a:defRPr sz="11000"/>
            </a:lvl1pPr>
            <a:lvl2pPr>
              <a:defRPr sz="9100"/>
            </a:lvl2pPr>
            <a:lvl3pPr>
              <a:defRPr sz="8200"/>
            </a:lvl3pPr>
            <a:lvl4pPr>
              <a:defRPr sz="7300"/>
            </a:lvl4pPr>
            <a:lvl5pPr>
              <a:defRPr sz="7300"/>
            </a:lvl5pPr>
            <a:lvl6pPr>
              <a:defRPr sz="7300"/>
            </a:lvl6pPr>
            <a:lvl7pPr>
              <a:defRPr sz="7300"/>
            </a:lvl7pPr>
            <a:lvl8pPr>
              <a:defRPr sz="7300"/>
            </a:lvl8pPr>
            <a:lvl9pPr>
              <a:defRPr sz="73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日付プレースホルダ 6"/>
          <p:cNvSpPr>
            <a:spLocks noGrp="1"/>
          </p:cNvSpPr>
          <p:nvPr>
            <p:ph type="dt" sz="half" idx="10"/>
          </p:nvPr>
        </p:nvSpPr>
        <p:spPr/>
        <p:txBody>
          <a:bodyPr/>
          <a:lstStyle/>
          <a:p>
            <a:r>
              <a:rPr lang="en-US" altLang="ja-JP" smtClean="0"/>
              <a:t>2012/07/06</a:t>
            </a:r>
            <a:endParaRPr lang="ja-JP" altLang="en-US"/>
          </a:p>
        </p:txBody>
      </p:sp>
      <p:sp>
        <p:nvSpPr>
          <p:cNvPr id="8" name="フッター プレースホルダ 7"/>
          <p:cNvSpPr>
            <a:spLocks noGrp="1"/>
          </p:cNvSpPr>
          <p:nvPr>
            <p:ph type="ftr" sz="quarter" idx="11"/>
          </p:nvPr>
        </p:nvSpPr>
        <p:spPr/>
        <p:txBody>
          <a:bodyPr/>
          <a:lstStyle/>
          <a:p>
            <a:r>
              <a:rPr lang="en-US" altLang="ja-JP" dirty="0" smtClean="0"/>
              <a:t>PEGJE Meeting</a:t>
            </a:r>
            <a:endParaRPr lang="ja-JP" altLang="en-US" dirty="0"/>
          </a:p>
        </p:txBody>
      </p:sp>
      <p:sp>
        <p:nvSpPr>
          <p:cNvPr id="9" name="スライド番号プレースホルダ 8"/>
          <p:cNvSpPr>
            <a:spLocks noGrp="1"/>
          </p:cNvSpPr>
          <p:nvPr>
            <p:ph type="sldNum" sz="quarter" idx="12"/>
          </p:nvPr>
        </p:nvSpPr>
        <p:spPr/>
        <p:txBody>
          <a:bodyPr/>
          <a:lstStyle/>
          <a:p>
            <a:fld id="{F6348A1E-F3FB-F047-9666-59AC76CA6740}" type="slidenum">
              <a:rPr lang="ja-JP" altLang="en-US" smtClean="0"/>
              <a:pPr/>
              <a:t>‹#›</a:t>
            </a:fld>
            <a:endParaRPr lang="ja-JP"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日付プレースホルダ 2"/>
          <p:cNvSpPr>
            <a:spLocks noGrp="1"/>
          </p:cNvSpPr>
          <p:nvPr>
            <p:ph type="dt" sz="half" idx="10"/>
          </p:nvPr>
        </p:nvSpPr>
        <p:spPr/>
        <p:txBody>
          <a:bodyPr/>
          <a:lstStyle/>
          <a:p>
            <a:r>
              <a:rPr lang="en-US" altLang="ja-JP" smtClean="0"/>
              <a:t>2012/07/06</a:t>
            </a:r>
            <a:endParaRPr lang="ja-JP" altLang="en-US"/>
          </a:p>
        </p:txBody>
      </p:sp>
      <p:sp>
        <p:nvSpPr>
          <p:cNvPr id="4" name="フッター プレースホルダ 3"/>
          <p:cNvSpPr>
            <a:spLocks noGrp="1"/>
          </p:cNvSpPr>
          <p:nvPr>
            <p:ph type="ftr" sz="quarter" idx="11"/>
          </p:nvPr>
        </p:nvSpPr>
        <p:spPr/>
        <p:txBody>
          <a:bodyPr/>
          <a:lstStyle/>
          <a:p>
            <a:r>
              <a:rPr lang="en-US" altLang="ja-JP" smtClean="0"/>
              <a:t>PEGJE Meeting</a:t>
            </a:r>
            <a:endParaRPr lang="ja-JP" altLang="en-US"/>
          </a:p>
        </p:txBody>
      </p:sp>
      <p:sp>
        <p:nvSpPr>
          <p:cNvPr id="5" name="スライド番号プレースホルダ 4"/>
          <p:cNvSpPr>
            <a:spLocks noGrp="1"/>
          </p:cNvSpPr>
          <p:nvPr>
            <p:ph type="sldNum" sz="quarter" idx="12"/>
          </p:nvPr>
        </p:nvSpPr>
        <p:spPr/>
        <p:txBody>
          <a:bodyPr/>
          <a:lstStyle/>
          <a:p>
            <a:fld id="{F6348A1E-F3FB-F047-9666-59AC76CA6740}" type="slidenum">
              <a:rPr lang="ja-JP" altLang="en-US" smtClean="0"/>
              <a:pPr/>
              <a:t>‹#›</a:t>
            </a:fld>
            <a:endParaRPr lang="ja-JP"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p>
            <a:r>
              <a:rPr lang="en-US" altLang="ja-JP" smtClean="0"/>
              <a:t>2012/07/06</a:t>
            </a:r>
            <a:endParaRPr lang="ja-JP" altLang="en-US"/>
          </a:p>
        </p:txBody>
      </p:sp>
      <p:sp>
        <p:nvSpPr>
          <p:cNvPr id="3" name="フッター プレースホルダ 2"/>
          <p:cNvSpPr>
            <a:spLocks noGrp="1"/>
          </p:cNvSpPr>
          <p:nvPr>
            <p:ph type="ftr" sz="quarter" idx="11"/>
          </p:nvPr>
        </p:nvSpPr>
        <p:spPr/>
        <p:txBody>
          <a:bodyPr/>
          <a:lstStyle/>
          <a:p>
            <a:r>
              <a:rPr lang="en-US" altLang="ja-JP" smtClean="0"/>
              <a:t>PEGJE Meeting</a:t>
            </a:r>
            <a:endParaRPr lang="ja-JP" altLang="en-US"/>
          </a:p>
        </p:txBody>
      </p:sp>
      <p:sp>
        <p:nvSpPr>
          <p:cNvPr id="4" name="スライド番号プレースホルダ 3"/>
          <p:cNvSpPr>
            <a:spLocks noGrp="1"/>
          </p:cNvSpPr>
          <p:nvPr>
            <p:ph type="sldNum" sz="quarter" idx="12"/>
          </p:nvPr>
        </p:nvSpPr>
        <p:spPr/>
        <p:txBody>
          <a:bodyPr/>
          <a:lstStyle/>
          <a:p>
            <a:fld id="{F6348A1E-F3FB-F047-9666-59AC76CA6740}" type="slidenum">
              <a:rPr lang="ja-JP" altLang="en-US" smtClean="0"/>
              <a:pPr/>
              <a:t>‹#›</a:t>
            </a:fld>
            <a:endParaRPr lang="ja-JP"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1513763" y="1704224"/>
            <a:ext cx="9960336" cy="7252860"/>
          </a:xfrm>
        </p:spPr>
        <p:txBody>
          <a:bodyPr anchor="b"/>
          <a:lstStyle>
            <a:lvl1pPr algn="l">
              <a:defRPr sz="9100" b="1"/>
            </a:lvl1p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a:xfrm>
            <a:off x="11836767" y="1704227"/>
            <a:ext cx="16924685" cy="36531826"/>
          </a:xfrm>
        </p:spPr>
        <p:txBody>
          <a:bodyPr/>
          <a:lstStyle>
            <a:lvl1pPr>
              <a:defRPr sz="14600"/>
            </a:lvl1pPr>
            <a:lvl2pPr>
              <a:defRPr sz="12800"/>
            </a:lvl2pPr>
            <a:lvl3pPr>
              <a:defRPr sz="11000"/>
            </a:lvl3pPr>
            <a:lvl4pPr>
              <a:defRPr sz="9100"/>
            </a:lvl4pPr>
            <a:lvl5pPr>
              <a:defRPr sz="9100"/>
            </a:lvl5pPr>
            <a:lvl6pPr>
              <a:defRPr sz="9100"/>
            </a:lvl6pPr>
            <a:lvl7pPr>
              <a:defRPr sz="9100"/>
            </a:lvl7pPr>
            <a:lvl8pPr>
              <a:defRPr sz="9100"/>
            </a:lvl8pPr>
            <a:lvl9pPr>
              <a:defRPr sz="91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 3"/>
          <p:cNvSpPr>
            <a:spLocks noGrp="1"/>
          </p:cNvSpPr>
          <p:nvPr>
            <p:ph type="body" sz="half" idx="2"/>
          </p:nvPr>
        </p:nvSpPr>
        <p:spPr>
          <a:xfrm>
            <a:off x="1513763" y="8957087"/>
            <a:ext cx="9960336" cy="29278966"/>
          </a:xfrm>
        </p:spPr>
        <p:txBody>
          <a:bodyPr/>
          <a:lstStyle>
            <a:lvl1pPr marL="0" indent="0">
              <a:buNone/>
              <a:defRPr sz="6400"/>
            </a:lvl1pPr>
            <a:lvl2pPr marL="2087941" indent="0">
              <a:buNone/>
              <a:defRPr sz="5500"/>
            </a:lvl2pPr>
            <a:lvl3pPr marL="4175882" indent="0">
              <a:buNone/>
              <a:defRPr sz="4600"/>
            </a:lvl3pPr>
            <a:lvl4pPr marL="6263823" indent="0">
              <a:buNone/>
              <a:defRPr sz="4100"/>
            </a:lvl4pPr>
            <a:lvl5pPr marL="8351764" indent="0">
              <a:buNone/>
              <a:defRPr sz="4100"/>
            </a:lvl5pPr>
            <a:lvl6pPr marL="10439705" indent="0">
              <a:buNone/>
              <a:defRPr sz="4100"/>
            </a:lvl6pPr>
            <a:lvl7pPr marL="12527646" indent="0">
              <a:buNone/>
              <a:defRPr sz="4100"/>
            </a:lvl7pPr>
            <a:lvl8pPr marL="14615587" indent="0">
              <a:buNone/>
              <a:defRPr sz="4100"/>
            </a:lvl8pPr>
            <a:lvl9pPr marL="16703528" indent="0">
              <a:buNone/>
              <a:defRPr sz="4100"/>
            </a:lvl9pPr>
          </a:lstStyle>
          <a:p>
            <a:pPr lvl="0"/>
            <a:r>
              <a:rPr lang="ja-JP" altLang="en-US" smtClean="0"/>
              <a:t>マスタ テキストの書式設定</a:t>
            </a:r>
          </a:p>
        </p:txBody>
      </p:sp>
      <p:sp>
        <p:nvSpPr>
          <p:cNvPr id="5" name="日付プレースホルダ 4"/>
          <p:cNvSpPr>
            <a:spLocks noGrp="1"/>
          </p:cNvSpPr>
          <p:nvPr>
            <p:ph type="dt" sz="half" idx="10"/>
          </p:nvPr>
        </p:nvSpPr>
        <p:spPr/>
        <p:txBody>
          <a:bodyPr/>
          <a:lstStyle/>
          <a:p>
            <a:r>
              <a:rPr lang="en-US" altLang="ja-JP" smtClean="0"/>
              <a:t>2012/07/06</a:t>
            </a:r>
            <a:endParaRPr lang="ja-JP" altLang="en-US"/>
          </a:p>
        </p:txBody>
      </p:sp>
      <p:sp>
        <p:nvSpPr>
          <p:cNvPr id="6" name="フッター プレースホルダ 5"/>
          <p:cNvSpPr>
            <a:spLocks noGrp="1"/>
          </p:cNvSpPr>
          <p:nvPr>
            <p:ph type="ftr" sz="quarter" idx="11"/>
          </p:nvPr>
        </p:nvSpPr>
        <p:spPr/>
        <p:txBody>
          <a:bodyPr/>
          <a:lstStyle/>
          <a:p>
            <a:r>
              <a:rPr lang="en-US" altLang="ja-JP" smtClean="0"/>
              <a:t>PEGJE Meeting</a:t>
            </a:r>
            <a:endParaRPr lang="ja-JP" altLang="en-US"/>
          </a:p>
        </p:txBody>
      </p:sp>
      <p:sp>
        <p:nvSpPr>
          <p:cNvPr id="7" name="スライド番号プレースホルダ 6"/>
          <p:cNvSpPr>
            <a:spLocks noGrp="1"/>
          </p:cNvSpPr>
          <p:nvPr>
            <p:ph type="sldNum" sz="quarter" idx="12"/>
          </p:nvPr>
        </p:nvSpPr>
        <p:spPr/>
        <p:txBody>
          <a:bodyPr/>
          <a:lstStyle/>
          <a:p>
            <a:fld id="{F6348A1E-F3FB-F047-9666-59AC76CA6740}" type="slidenum">
              <a:rPr lang="ja-JP" altLang="en-US" smtClean="0"/>
              <a:pPr/>
              <a:t>‹#›</a:t>
            </a:fld>
            <a:endParaRPr lang="ja-JP"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と図">
    <p:spTree>
      <p:nvGrpSpPr>
        <p:cNvPr id="1" name=""/>
        <p:cNvGrpSpPr/>
        <p:nvPr/>
      </p:nvGrpSpPr>
      <p:grpSpPr>
        <a:xfrm>
          <a:off x="0" y="0"/>
          <a:ext cx="0" cy="0"/>
          <a:chOff x="0" y="0"/>
          <a:chExt cx="0" cy="0"/>
        </a:xfrm>
      </p:grpSpPr>
      <p:sp>
        <p:nvSpPr>
          <p:cNvPr id="2" name="タイトル 1"/>
          <p:cNvSpPr>
            <a:spLocks noGrp="1"/>
          </p:cNvSpPr>
          <p:nvPr>
            <p:ph type="title"/>
          </p:nvPr>
        </p:nvSpPr>
        <p:spPr>
          <a:xfrm>
            <a:off x="5934154" y="29962634"/>
            <a:ext cx="18165128" cy="3537259"/>
          </a:xfrm>
        </p:spPr>
        <p:txBody>
          <a:bodyPr anchor="b"/>
          <a:lstStyle>
            <a:lvl1pPr algn="l">
              <a:defRPr sz="9100" b="1"/>
            </a:lvl1pPr>
          </a:lstStyle>
          <a:p>
            <a:r>
              <a:rPr lang="ja-JP" altLang="en-US" smtClean="0"/>
              <a:t>マスタ タイトルの書式設定</a:t>
            </a:r>
            <a:endParaRPr lang="ja-JP" altLang="en-US"/>
          </a:p>
        </p:txBody>
      </p:sp>
      <p:sp>
        <p:nvSpPr>
          <p:cNvPr id="3" name="図プレースホルダ 2"/>
          <p:cNvSpPr>
            <a:spLocks noGrp="1"/>
          </p:cNvSpPr>
          <p:nvPr>
            <p:ph type="pic" idx="1"/>
          </p:nvPr>
        </p:nvSpPr>
        <p:spPr>
          <a:xfrm>
            <a:off x="5934154" y="3824595"/>
            <a:ext cx="18165128" cy="25682258"/>
          </a:xfrm>
        </p:spPr>
        <p:txBody>
          <a:bodyPr/>
          <a:lstStyle>
            <a:lvl1pPr marL="0" indent="0">
              <a:buNone/>
              <a:defRPr sz="14600"/>
            </a:lvl1pPr>
            <a:lvl2pPr marL="2087941" indent="0">
              <a:buNone/>
              <a:defRPr sz="12800"/>
            </a:lvl2pPr>
            <a:lvl3pPr marL="4175882" indent="0">
              <a:buNone/>
              <a:defRPr sz="11000"/>
            </a:lvl3pPr>
            <a:lvl4pPr marL="6263823" indent="0">
              <a:buNone/>
              <a:defRPr sz="9100"/>
            </a:lvl4pPr>
            <a:lvl5pPr marL="8351764" indent="0">
              <a:buNone/>
              <a:defRPr sz="9100"/>
            </a:lvl5pPr>
            <a:lvl6pPr marL="10439705" indent="0">
              <a:buNone/>
              <a:defRPr sz="9100"/>
            </a:lvl6pPr>
            <a:lvl7pPr marL="12527646" indent="0">
              <a:buNone/>
              <a:defRPr sz="9100"/>
            </a:lvl7pPr>
            <a:lvl8pPr marL="14615587" indent="0">
              <a:buNone/>
              <a:defRPr sz="9100"/>
            </a:lvl8pPr>
            <a:lvl9pPr marL="16703528" indent="0">
              <a:buNone/>
              <a:defRPr sz="9100"/>
            </a:lvl9pPr>
          </a:lstStyle>
          <a:p>
            <a:endParaRPr lang="ja-JP" altLang="en-US"/>
          </a:p>
        </p:txBody>
      </p:sp>
      <p:sp>
        <p:nvSpPr>
          <p:cNvPr id="4" name="テキスト プレースホルダ 3"/>
          <p:cNvSpPr>
            <a:spLocks noGrp="1"/>
          </p:cNvSpPr>
          <p:nvPr>
            <p:ph type="body" sz="half" idx="2"/>
          </p:nvPr>
        </p:nvSpPr>
        <p:spPr>
          <a:xfrm>
            <a:off x="5934154" y="33499893"/>
            <a:ext cx="18165128" cy="5023494"/>
          </a:xfrm>
        </p:spPr>
        <p:txBody>
          <a:bodyPr/>
          <a:lstStyle>
            <a:lvl1pPr marL="0" indent="0">
              <a:buNone/>
              <a:defRPr sz="6400"/>
            </a:lvl1pPr>
            <a:lvl2pPr marL="2087941" indent="0">
              <a:buNone/>
              <a:defRPr sz="5500"/>
            </a:lvl2pPr>
            <a:lvl3pPr marL="4175882" indent="0">
              <a:buNone/>
              <a:defRPr sz="4600"/>
            </a:lvl3pPr>
            <a:lvl4pPr marL="6263823" indent="0">
              <a:buNone/>
              <a:defRPr sz="4100"/>
            </a:lvl4pPr>
            <a:lvl5pPr marL="8351764" indent="0">
              <a:buNone/>
              <a:defRPr sz="4100"/>
            </a:lvl5pPr>
            <a:lvl6pPr marL="10439705" indent="0">
              <a:buNone/>
              <a:defRPr sz="4100"/>
            </a:lvl6pPr>
            <a:lvl7pPr marL="12527646" indent="0">
              <a:buNone/>
              <a:defRPr sz="4100"/>
            </a:lvl7pPr>
            <a:lvl8pPr marL="14615587" indent="0">
              <a:buNone/>
              <a:defRPr sz="4100"/>
            </a:lvl8pPr>
            <a:lvl9pPr marL="16703528" indent="0">
              <a:buNone/>
              <a:defRPr sz="4100"/>
            </a:lvl9pPr>
          </a:lstStyle>
          <a:p>
            <a:pPr lvl="0"/>
            <a:r>
              <a:rPr lang="ja-JP" altLang="en-US" smtClean="0"/>
              <a:t>マスタ テキストの書式設定</a:t>
            </a:r>
          </a:p>
        </p:txBody>
      </p:sp>
      <p:sp>
        <p:nvSpPr>
          <p:cNvPr id="5" name="日付プレースホルダ 4"/>
          <p:cNvSpPr>
            <a:spLocks noGrp="1"/>
          </p:cNvSpPr>
          <p:nvPr>
            <p:ph type="dt" sz="half" idx="10"/>
          </p:nvPr>
        </p:nvSpPr>
        <p:spPr/>
        <p:txBody>
          <a:bodyPr/>
          <a:lstStyle/>
          <a:p>
            <a:r>
              <a:rPr lang="en-US" altLang="ja-JP" smtClean="0"/>
              <a:t>2012/07/06</a:t>
            </a:r>
            <a:endParaRPr lang="ja-JP" altLang="en-US"/>
          </a:p>
        </p:txBody>
      </p:sp>
      <p:sp>
        <p:nvSpPr>
          <p:cNvPr id="6" name="フッター プレースホルダ 5"/>
          <p:cNvSpPr>
            <a:spLocks noGrp="1"/>
          </p:cNvSpPr>
          <p:nvPr>
            <p:ph type="ftr" sz="quarter" idx="11"/>
          </p:nvPr>
        </p:nvSpPr>
        <p:spPr/>
        <p:txBody>
          <a:bodyPr/>
          <a:lstStyle/>
          <a:p>
            <a:r>
              <a:rPr lang="en-US" altLang="ja-JP" smtClean="0"/>
              <a:t>PEGJE Meeting</a:t>
            </a:r>
            <a:endParaRPr lang="ja-JP" altLang="en-US"/>
          </a:p>
        </p:txBody>
      </p:sp>
      <p:sp>
        <p:nvSpPr>
          <p:cNvPr id="7" name="スライド番号プレースホルダ 6"/>
          <p:cNvSpPr>
            <a:spLocks noGrp="1"/>
          </p:cNvSpPr>
          <p:nvPr>
            <p:ph type="sldNum" sz="quarter" idx="12"/>
          </p:nvPr>
        </p:nvSpPr>
        <p:spPr/>
        <p:txBody>
          <a:bodyPr/>
          <a:lstStyle/>
          <a:p>
            <a:fld id="{F6348A1E-F3FB-F047-9666-59AC76CA6740}" type="slidenum">
              <a:rPr lang="ja-JP" altLang="en-US" smtClean="0"/>
              <a:pPr/>
              <a:t>‹#›</a:t>
            </a:fld>
            <a:endParaRPr lang="ja-JP" alt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2.xml"/><Relationship Id="rId12" Type="http://schemas.openxmlformats.org/officeDocument/2006/relationships/theme" Target="../theme/theme2.xml"/><Relationship Id="rId13" Type="http://schemas.openxmlformats.org/officeDocument/2006/relationships/image" Target="../media/image1.png"/><Relationship Id="rId14" Type="http://schemas.openxmlformats.org/officeDocument/2006/relationships/image" Target="../media/image2.emf"/><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11" Type="http://schemas.openxmlformats.org/officeDocument/2006/relationships/slideLayout" Target="../slideLayouts/slideLayout33.xml"/><Relationship Id="rId12" Type="http://schemas.openxmlformats.org/officeDocument/2006/relationships/theme" Target="../theme/theme3.xml"/><Relationship Id="rId1" Type="http://schemas.openxmlformats.org/officeDocument/2006/relationships/slideLayout" Target="../slideLayouts/slideLayout23.xml"/><Relationship Id="rId2" Type="http://schemas.openxmlformats.org/officeDocument/2006/relationships/slideLayout" Target="../slideLayouts/slideLayout24.xml"/><Relationship Id="rId3" Type="http://schemas.openxmlformats.org/officeDocument/2006/relationships/slideLayout" Target="../slideLayouts/slideLayout25.xml"/><Relationship Id="rId4" Type="http://schemas.openxmlformats.org/officeDocument/2006/relationships/slideLayout" Target="../slideLayouts/slideLayout26.xml"/><Relationship Id="rId5" Type="http://schemas.openxmlformats.org/officeDocument/2006/relationships/slideLayout" Target="../slideLayouts/slideLayout27.xml"/><Relationship Id="rId6" Type="http://schemas.openxmlformats.org/officeDocument/2006/relationships/slideLayout" Target="../slideLayouts/slideLayout28.xml"/><Relationship Id="rId7" Type="http://schemas.openxmlformats.org/officeDocument/2006/relationships/slideLayout" Target="../slideLayouts/slideLayout29.xml"/><Relationship Id="rId8" Type="http://schemas.openxmlformats.org/officeDocument/2006/relationships/slideLayout" Target="../slideLayouts/slideLayout30.xml"/><Relationship Id="rId9" Type="http://schemas.openxmlformats.org/officeDocument/2006/relationships/slideLayout" Target="../slideLayouts/slideLayout31.xml"/><Relationship Id="rId10" Type="http://schemas.openxmlformats.org/officeDocument/2006/relationships/slideLayout" Target="../slideLayouts/slideLayout3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1513761" y="1714135"/>
            <a:ext cx="27247692" cy="7133961"/>
          </a:xfrm>
          <a:prstGeom prst="rect">
            <a:avLst/>
          </a:prstGeom>
        </p:spPr>
        <p:txBody>
          <a:bodyPr vert="horz" lIns="417588" tIns="208794" rIns="417588" bIns="208794" rtlCol="0" anchor="ctr">
            <a:normAutofit/>
          </a:body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1513761" y="9987548"/>
            <a:ext cx="27247692" cy="28248505"/>
          </a:xfrm>
          <a:prstGeom prst="rect">
            <a:avLst/>
          </a:prstGeom>
        </p:spPr>
        <p:txBody>
          <a:bodyPr vert="horz" lIns="417588" tIns="208794" rIns="417588" bIns="208794" rtlCol="0">
            <a:normAutofit/>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 3"/>
          <p:cNvSpPr>
            <a:spLocks noGrp="1"/>
          </p:cNvSpPr>
          <p:nvPr>
            <p:ph type="dt" sz="half" idx="2"/>
          </p:nvPr>
        </p:nvSpPr>
        <p:spPr>
          <a:xfrm>
            <a:off x="1513761" y="39672750"/>
            <a:ext cx="7064216" cy="2278904"/>
          </a:xfrm>
          <a:prstGeom prst="rect">
            <a:avLst/>
          </a:prstGeom>
        </p:spPr>
        <p:txBody>
          <a:bodyPr vert="horz" lIns="417588" tIns="208794" rIns="417588" bIns="208794" rtlCol="0" anchor="ctr"/>
          <a:lstStyle>
            <a:lvl1pPr algn="l">
              <a:defRPr sz="5500">
                <a:solidFill>
                  <a:schemeClr val="tx1">
                    <a:tint val="75000"/>
                  </a:schemeClr>
                </a:solidFill>
              </a:defRPr>
            </a:lvl1pPr>
          </a:lstStyle>
          <a:p>
            <a:r>
              <a:rPr lang="en-US" altLang="ja-JP" smtClean="0"/>
              <a:t>2012/07/06</a:t>
            </a:r>
            <a:endParaRPr lang="ja-JP" altLang="en-US"/>
          </a:p>
        </p:txBody>
      </p:sp>
      <p:sp>
        <p:nvSpPr>
          <p:cNvPr id="5" name="フッター プレースホルダ 4"/>
          <p:cNvSpPr>
            <a:spLocks noGrp="1"/>
          </p:cNvSpPr>
          <p:nvPr>
            <p:ph type="ftr" sz="quarter" idx="3"/>
          </p:nvPr>
        </p:nvSpPr>
        <p:spPr>
          <a:xfrm>
            <a:off x="10344031" y="39672750"/>
            <a:ext cx="9587151" cy="2278904"/>
          </a:xfrm>
          <a:prstGeom prst="rect">
            <a:avLst/>
          </a:prstGeom>
        </p:spPr>
        <p:txBody>
          <a:bodyPr vert="horz" lIns="417588" tIns="208794" rIns="417588" bIns="208794" rtlCol="0" anchor="ctr"/>
          <a:lstStyle>
            <a:lvl1pPr algn="ctr">
              <a:defRPr sz="5500">
                <a:solidFill>
                  <a:schemeClr val="tx1">
                    <a:tint val="75000"/>
                  </a:schemeClr>
                </a:solidFill>
              </a:defRPr>
            </a:lvl1pPr>
          </a:lstStyle>
          <a:p>
            <a:r>
              <a:rPr lang="en-US" altLang="ja-JP" dirty="0" smtClean="0"/>
              <a:t>PEGJE Meeting</a:t>
            </a:r>
            <a:endParaRPr lang="ja-JP" altLang="en-US" dirty="0"/>
          </a:p>
        </p:txBody>
      </p:sp>
      <p:sp>
        <p:nvSpPr>
          <p:cNvPr id="6" name="スライド番号プレースホルダ 5"/>
          <p:cNvSpPr>
            <a:spLocks noGrp="1"/>
          </p:cNvSpPr>
          <p:nvPr>
            <p:ph type="sldNum" sz="quarter" idx="4"/>
          </p:nvPr>
        </p:nvSpPr>
        <p:spPr>
          <a:xfrm>
            <a:off x="21697236" y="39672750"/>
            <a:ext cx="7064216" cy="2278904"/>
          </a:xfrm>
          <a:prstGeom prst="rect">
            <a:avLst/>
          </a:prstGeom>
        </p:spPr>
        <p:txBody>
          <a:bodyPr vert="horz" lIns="417588" tIns="208794" rIns="417588" bIns="208794" rtlCol="0" anchor="ctr"/>
          <a:lstStyle>
            <a:lvl1pPr algn="r">
              <a:defRPr sz="5500">
                <a:solidFill>
                  <a:schemeClr val="tx1">
                    <a:tint val="75000"/>
                  </a:schemeClr>
                </a:solidFill>
              </a:defRPr>
            </a:lvl1pPr>
          </a:lstStyle>
          <a:p>
            <a:fld id="{F6348A1E-F3FB-F047-9666-59AC76CA6740}" type="slidenum">
              <a:rPr lang="ja-JP" altLang="en-US" smtClean="0"/>
              <a:pPr/>
              <a:t>‹#›</a:t>
            </a:fld>
            <a:endParaRPr lang="ja-JP"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ctr" defTabSz="2087941" rtl="0" eaLnBrk="1" latinLnBrk="0" hangingPunct="1">
        <a:spcBef>
          <a:spcPct val="0"/>
        </a:spcBef>
        <a:buNone/>
        <a:defRPr kumimoji="1" sz="20100" kern="1200">
          <a:solidFill>
            <a:schemeClr val="tx1"/>
          </a:solidFill>
          <a:latin typeface="+mj-lt"/>
          <a:ea typeface="+mj-ea"/>
          <a:cs typeface="+mj-cs"/>
        </a:defRPr>
      </a:lvl1pPr>
    </p:titleStyle>
    <p:bodyStyle>
      <a:lvl1pPr marL="1565956" indent="-1565956" algn="l" defTabSz="2087941" rtl="0" eaLnBrk="1" latinLnBrk="0" hangingPunct="1">
        <a:spcBef>
          <a:spcPct val="20000"/>
        </a:spcBef>
        <a:buFont typeface="Arial"/>
        <a:buChar char="•"/>
        <a:defRPr kumimoji="1" sz="14600" kern="1200">
          <a:solidFill>
            <a:schemeClr val="tx1"/>
          </a:solidFill>
          <a:latin typeface="+mn-lt"/>
          <a:ea typeface="+mn-ea"/>
          <a:cs typeface="+mn-cs"/>
        </a:defRPr>
      </a:lvl1pPr>
      <a:lvl2pPr marL="3392904" indent="-1304963" algn="l" defTabSz="2087941" rtl="0" eaLnBrk="1" latinLnBrk="0" hangingPunct="1">
        <a:spcBef>
          <a:spcPct val="20000"/>
        </a:spcBef>
        <a:buFont typeface="Arial"/>
        <a:buChar char="–"/>
        <a:defRPr kumimoji="1" sz="12800" kern="1200">
          <a:solidFill>
            <a:schemeClr val="tx1"/>
          </a:solidFill>
          <a:latin typeface="+mn-lt"/>
          <a:ea typeface="+mn-ea"/>
          <a:cs typeface="+mn-cs"/>
        </a:defRPr>
      </a:lvl2pPr>
      <a:lvl3pPr marL="5219852" indent="-1043970" algn="l" defTabSz="2087941" rtl="0" eaLnBrk="1" latinLnBrk="0" hangingPunct="1">
        <a:spcBef>
          <a:spcPct val="20000"/>
        </a:spcBef>
        <a:buFont typeface="Arial"/>
        <a:buChar char="•"/>
        <a:defRPr kumimoji="1" sz="11000" kern="1200">
          <a:solidFill>
            <a:schemeClr val="tx1"/>
          </a:solidFill>
          <a:latin typeface="+mn-lt"/>
          <a:ea typeface="+mn-ea"/>
          <a:cs typeface="+mn-cs"/>
        </a:defRPr>
      </a:lvl3pPr>
      <a:lvl4pPr marL="7307793" indent="-1043970" algn="l" defTabSz="2087941" rtl="0" eaLnBrk="1" latinLnBrk="0" hangingPunct="1">
        <a:spcBef>
          <a:spcPct val="20000"/>
        </a:spcBef>
        <a:buFont typeface="Arial"/>
        <a:buChar char="–"/>
        <a:defRPr kumimoji="1" sz="9100" kern="1200">
          <a:solidFill>
            <a:schemeClr val="tx1"/>
          </a:solidFill>
          <a:latin typeface="+mn-lt"/>
          <a:ea typeface="+mn-ea"/>
          <a:cs typeface="+mn-cs"/>
        </a:defRPr>
      </a:lvl4pPr>
      <a:lvl5pPr marL="9395734" indent="-1043970" algn="l" defTabSz="2087941" rtl="0" eaLnBrk="1" latinLnBrk="0" hangingPunct="1">
        <a:spcBef>
          <a:spcPct val="20000"/>
        </a:spcBef>
        <a:buFont typeface="Arial"/>
        <a:buChar char="»"/>
        <a:defRPr kumimoji="1" sz="9100" kern="1200">
          <a:solidFill>
            <a:schemeClr val="tx1"/>
          </a:solidFill>
          <a:latin typeface="+mn-lt"/>
          <a:ea typeface="+mn-ea"/>
          <a:cs typeface="+mn-cs"/>
        </a:defRPr>
      </a:lvl5pPr>
      <a:lvl6pPr marL="11483675" indent="-1043970" algn="l" defTabSz="2087941" rtl="0" eaLnBrk="1" latinLnBrk="0" hangingPunct="1">
        <a:spcBef>
          <a:spcPct val="20000"/>
        </a:spcBef>
        <a:buFont typeface="Arial"/>
        <a:buChar char="•"/>
        <a:defRPr kumimoji="1" sz="9100" kern="1200">
          <a:solidFill>
            <a:schemeClr val="tx1"/>
          </a:solidFill>
          <a:latin typeface="+mn-lt"/>
          <a:ea typeface="+mn-ea"/>
          <a:cs typeface="+mn-cs"/>
        </a:defRPr>
      </a:lvl6pPr>
      <a:lvl7pPr marL="13571616" indent="-1043970" algn="l" defTabSz="2087941" rtl="0" eaLnBrk="1" latinLnBrk="0" hangingPunct="1">
        <a:spcBef>
          <a:spcPct val="20000"/>
        </a:spcBef>
        <a:buFont typeface="Arial"/>
        <a:buChar char="•"/>
        <a:defRPr kumimoji="1" sz="9100" kern="1200">
          <a:solidFill>
            <a:schemeClr val="tx1"/>
          </a:solidFill>
          <a:latin typeface="+mn-lt"/>
          <a:ea typeface="+mn-ea"/>
          <a:cs typeface="+mn-cs"/>
        </a:defRPr>
      </a:lvl7pPr>
      <a:lvl8pPr marL="15659557" indent="-1043970" algn="l" defTabSz="2087941" rtl="0" eaLnBrk="1" latinLnBrk="0" hangingPunct="1">
        <a:spcBef>
          <a:spcPct val="20000"/>
        </a:spcBef>
        <a:buFont typeface="Arial"/>
        <a:buChar char="•"/>
        <a:defRPr kumimoji="1" sz="9100" kern="1200">
          <a:solidFill>
            <a:schemeClr val="tx1"/>
          </a:solidFill>
          <a:latin typeface="+mn-lt"/>
          <a:ea typeface="+mn-ea"/>
          <a:cs typeface="+mn-cs"/>
        </a:defRPr>
      </a:lvl8pPr>
      <a:lvl9pPr marL="17747498" indent="-1043970" algn="l" defTabSz="2087941" rtl="0" eaLnBrk="1" latinLnBrk="0" hangingPunct="1">
        <a:spcBef>
          <a:spcPct val="20000"/>
        </a:spcBef>
        <a:buFont typeface="Arial"/>
        <a:buChar char="•"/>
        <a:defRPr kumimoji="1" sz="9100" kern="1200">
          <a:solidFill>
            <a:schemeClr val="tx1"/>
          </a:solidFill>
          <a:latin typeface="+mn-lt"/>
          <a:ea typeface="+mn-ea"/>
          <a:cs typeface="+mn-cs"/>
        </a:defRPr>
      </a:lvl9pPr>
    </p:bodyStyle>
    <p:otherStyle>
      <a:defPPr>
        <a:defRPr lang="ja-JP"/>
      </a:defPPr>
      <a:lvl1pPr marL="0" algn="l" defTabSz="2087941" rtl="0" eaLnBrk="1" latinLnBrk="0" hangingPunct="1">
        <a:defRPr kumimoji="1" sz="8200" kern="1200">
          <a:solidFill>
            <a:schemeClr val="tx1"/>
          </a:solidFill>
          <a:latin typeface="+mn-lt"/>
          <a:ea typeface="+mn-ea"/>
          <a:cs typeface="+mn-cs"/>
        </a:defRPr>
      </a:lvl1pPr>
      <a:lvl2pPr marL="2087941" algn="l" defTabSz="2087941" rtl="0" eaLnBrk="1" latinLnBrk="0" hangingPunct="1">
        <a:defRPr kumimoji="1" sz="8200" kern="1200">
          <a:solidFill>
            <a:schemeClr val="tx1"/>
          </a:solidFill>
          <a:latin typeface="+mn-lt"/>
          <a:ea typeface="+mn-ea"/>
          <a:cs typeface="+mn-cs"/>
        </a:defRPr>
      </a:lvl2pPr>
      <a:lvl3pPr marL="4175882" algn="l" defTabSz="2087941" rtl="0" eaLnBrk="1" latinLnBrk="0" hangingPunct="1">
        <a:defRPr kumimoji="1" sz="8200" kern="1200">
          <a:solidFill>
            <a:schemeClr val="tx1"/>
          </a:solidFill>
          <a:latin typeface="+mn-lt"/>
          <a:ea typeface="+mn-ea"/>
          <a:cs typeface="+mn-cs"/>
        </a:defRPr>
      </a:lvl3pPr>
      <a:lvl4pPr marL="6263823" algn="l" defTabSz="2087941" rtl="0" eaLnBrk="1" latinLnBrk="0" hangingPunct="1">
        <a:defRPr kumimoji="1" sz="8200" kern="1200">
          <a:solidFill>
            <a:schemeClr val="tx1"/>
          </a:solidFill>
          <a:latin typeface="+mn-lt"/>
          <a:ea typeface="+mn-ea"/>
          <a:cs typeface="+mn-cs"/>
        </a:defRPr>
      </a:lvl4pPr>
      <a:lvl5pPr marL="8351764" algn="l" defTabSz="2087941" rtl="0" eaLnBrk="1" latinLnBrk="0" hangingPunct="1">
        <a:defRPr kumimoji="1" sz="8200" kern="1200">
          <a:solidFill>
            <a:schemeClr val="tx1"/>
          </a:solidFill>
          <a:latin typeface="+mn-lt"/>
          <a:ea typeface="+mn-ea"/>
          <a:cs typeface="+mn-cs"/>
        </a:defRPr>
      </a:lvl5pPr>
      <a:lvl6pPr marL="10439705" algn="l" defTabSz="2087941" rtl="0" eaLnBrk="1" latinLnBrk="0" hangingPunct="1">
        <a:defRPr kumimoji="1" sz="8200" kern="1200">
          <a:solidFill>
            <a:schemeClr val="tx1"/>
          </a:solidFill>
          <a:latin typeface="+mn-lt"/>
          <a:ea typeface="+mn-ea"/>
          <a:cs typeface="+mn-cs"/>
        </a:defRPr>
      </a:lvl6pPr>
      <a:lvl7pPr marL="12527646" algn="l" defTabSz="2087941" rtl="0" eaLnBrk="1" latinLnBrk="0" hangingPunct="1">
        <a:defRPr kumimoji="1" sz="8200" kern="1200">
          <a:solidFill>
            <a:schemeClr val="tx1"/>
          </a:solidFill>
          <a:latin typeface="+mn-lt"/>
          <a:ea typeface="+mn-ea"/>
          <a:cs typeface="+mn-cs"/>
        </a:defRPr>
      </a:lvl7pPr>
      <a:lvl8pPr marL="14615587" algn="l" defTabSz="2087941" rtl="0" eaLnBrk="1" latinLnBrk="0" hangingPunct="1">
        <a:defRPr kumimoji="1" sz="8200" kern="1200">
          <a:solidFill>
            <a:schemeClr val="tx1"/>
          </a:solidFill>
          <a:latin typeface="+mn-lt"/>
          <a:ea typeface="+mn-ea"/>
          <a:cs typeface="+mn-cs"/>
        </a:defRPr>
      </a:lvl8pPr>
      <a:lvl9pPr marL="16703528" algn="l" defTabSz="2087941" rtl="0" eaLnBrk="1" latinLnBrk="0" hangingPunct="1">
        <a:defRPr kumimoji="1" sz="82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1" name="正方形/長方形 10"/>
          <p:cNvSpPr/>
          <p:nvPr userDrawn="1"/>
        </p:nvSpPr>
        <p:spPr>
          <a:xfrm>
            <a:off x="0" y="39982325"/>
            <a:ext cx="30275213" cy="486000"/>
          </a:xfrm>
          <a:prstGeom prst="rect">
            <a:avLst/>
          </a:prstGeom>
          <a:gradFill>
            <a:gsLst>
              <a:gs pos="2000">
                <a:schemeClr val="bg1"/>
              </a:gs>
              <a:gs pos="86000">
                <a:srgbClr val="8A00BF"/>
              </a:gs>
            </a:gsLst>
            <a:lin ang="3420000" scaled="0"/>
          </a:gradFill>
          <a:ln>
            <a:noFill/>
          </a:ln>
          <a:effectLst/>
        </p:spPr>
        <p:style>
          <a:lnRef idx="1">
            <a:schemeClr val="accent1"/>
          </a:lnRef>
          <a:fillRef idx="3">
            <a:schemeClr val="accent1"/>
          </a:fillRef>
          <a:effectRef idx="2">
            <a:schemeClr val="accent1"/>
          </a:effectRef>
          <a:fontRef idx="minor">
            <a:schemeClr val="lt1"/>
          </a:fontRef>
        </p:style>
        <p:txBody>
          <a:bodyPr lIns="417588" tIns="208794" rIns="417588" bIns="208794" rtlCol="0" anchor="ctr"/>
          <a:lstStyle/>
          <a:p>
            <a:pPr algn="ctr"/>
            <a:endParaRPr kumimoji="1" lang="ja-JP" altLang="en-US"/>
          </a:p>
        </p:txBody>
      </p:sp>
      <p:sp>
        <p:nvSpPr>
          <p:cNvPr id="12" name="正方形/長方形 11"/>
          <p:cNvSpPr/>
          <p:nvPr userDrawn="1"/>
        </p:nvSpPr>
        <p:spPr>
          <a:xfrm>
            <a:off x="0" y="1"/>
            <a:ext cx="30275213" cy="5432572"/>
          </a:xfrm>
          <a:prstGeom prst="rect">
            <a:avLst/>
          </a:prstGeom>
          <a:gradFill flip="none" rotWithShape="1">
            <a:gsLst>
              <a:gs pos="26000">
                <a:srgbClr val="8A00BF"/>
              </a:gs>
              <a:gs pos="0">
                <a:srgbClr val="FFFFFF"/>
              </a:gs>
            </a:gsLst>
            <a:lin ang="16200000" scaled="0"/>
            <a:tileRect/>
          </a:gradFill>
          <a:ln>
            <a:noFill/>
          </a:ln>
          <a:effectLst/>
        </p:spPr>
        <p:style>
          <a:lnRef idx="1">
            <a:schemeClr val="accent1"/>
          </a:lnRef>
          <a:fillRef idx="3">
            <a:schemeClr val="accent1"/>
          </a:fillRef>
          <a:effectRef idx="2">
            <a:schemeClr val="accent1"/>
          </a:effectRef>
          <a:fontRef idx="minor">
            <a:schemeClr val="lt1"/>
          </a:fontRef>
        </p:style>
        <p:txBody>
          <a:bodyPr lIns="417588" tIns="208794" rIns="417588" bIns="208794" rtlCol="0" anchor="ctr"/>
          <a:lstStyle/>
          <a:p>
            <a:pPr algn="ctr"/>
            <a:endParaRPr kumimoji="1" lang="ja-JP" altLang="en-US"/>
          </a:p>
        </p:txBody>
      </p:sp>
      <p:sp>
        <p:nvSpPr>
          <p:cNvPr id="2" name="タイトル プレースホルダ 1"/>
          <p:cNvSpPr>
            <a:spLocks noGrp="1"/>
          </p:cNvSpPr>
          <p:nvPr>
            <p:ph type="title"/>
          </p:nvPr>
        </p:nvSpPr>
        <p:spPr>
          <a:xfrm>
            <a:off x="1513761" y="1268843"/>
            <a:ext cx="23174777" cy="3176239"/>
          </a:xfrm>
          <a:prstGeom prst="rect">
            <a:avLst/>
          </a:prstGeom>
        </p:spPr>
        <p:txBody>
          <a:bodyPr vert="horz" lIns="417588" tIns="208794" rIns="417588" bIns="208794" rtlCol="0" anchor="ctr">
            <a:normAutofit/>
          </a:bodyPr>
          <a:lstStyle/>
          <a:p>
            <a:r>
              <a:rPr lang="ja-JP" altLang="en-US" dirty="0" smtClean="0"/>
              <a:t>マスタ タイトルの書式設定</a:t>
            </a:r>
            <a:endParaRPr lang="ja-JP" altLang="en-US" dirty="0"/>
          </a:p>
        </p:txBody>
      </p:sp>
      <p:sp>
        <p:nvSpPr>
          <p:cNvPr id="3" name="テキスト プレースホルダ 2"/>
          <p:cNvSpPr>
            <a:spLocks noGrp="1"/>
          </p:cNvSpPr>
          <p:nvPr>
            <p:ph type="body" idx="1"/>
          </p:nvPr>
        </p:nvSpPr>
        <p:spPr>
          <a:xfrm>
            <a:off x="1513761" y="7473679"/>
            <a:ext cx="27247692" cy="28248505"/>
          </a:xfrm>
          <a:prstGeom prst="rect">
            <a:avLst/>
          </a:prstGeom>
        </p:spPr>
        <p:txBody>
          <a:bodyPr vert="horz" lIns="417588" tIns="208794" rIns="417588" bIns="208794" rtlCol="0">
            <a:normAutofit/>
          </a:bodyPr>
          <a:lstStyle/>
          <a:p>
            <a:pPr lvl="0"/>
            <a:r>
              <a:rPr lang="ja-JP" altLang="en-US" dirty="0" smtClean="0"/>
              <a:t>マスタ テキストの書式設定</a:t>
            </a:r>
          </a:p>
          <a:p>
            <a:pPr lvl="1"/>
            <a:r>
              <a:rPr lang="ja-JP" altLang="en-US" dirty="0" smtClean="0"/>
              <a:t>第 </a:t>
            </a:r>
            <a:r>
              <a:rPr lang="en-US" altLang="ja-JP" dirty="0" smtClean="0"/>
              <a:t>2 </a:t>
            </a:r>
            <a:r>
              <a:rPr lang="ja-JP" altLang="en-US" dirty="0" smtClean="0"/>
              <a:t>レベル</a:t>
            </a:r>
          </a:p>
          <a:p>
            <a:pPr lvl="2"/>
            <a:r>
              <a:rPr lang="ja-JP" altLang="en-US" dirty="0" smtClean="0"/>
              <a:t>第 </a:t>
            </a:r>
            <a:r>
              <a:rPr lang="en-US" altLang="ja-JP" dirty="0" smtClean="0"/>
              <a:t>3 </a:t>
            </a:r>
            <a:r>
              <a:rPr lang="ja-JP" altLang="en-US" dirty="0" smtClean="0"/>
              <a:t>レベル</a:t>
            </a:r>
          </a:p>
          <a:p>
            <a:pPr lvl="3"/>
            <a:r>
              <a:rPr lang="ja-JP" altLang="en-US" dirty="0" smtClean="0"/>
              <a:t>第 </a:t>
            </a:r>
            <a:r>
              <a:rPr lang="en-US" altLang="ja-JP" dirty="0" smtClean="0"/>
              <a:t>4 </a:t>
            </a:r>
            <a:r>
              <a:rPr lang="ja-JP" altLang="en-US" dirty="0" smtClean="0"/>
              <a:t>レベル</a:t>
            </a:r>
          </a:p>
          <a:p>
            <a:pPr lvl="4"/>
            <a:r>
              <a:rPr lang="ja-JP" altLang="en-US" dirty="0" smtClean="0"/>
              <a:t>第 </a:t>
            </a:r>
            <a:r>
              <a:rPr lang="en-US" altLang="ja-JP" dirty="0" smtClean="0"/>
              <a:t>5 </a:t>
            </a:r>
            <a:r>
              <a:rPr lang="ja-JP" altLang="en-US" dirty="0" smtClean="0"/>
              <a:t>レベル</a:t>
            </a:r>
            <a:endParaRPr lang="ja-JP" altLang="en-US" dirty="0"/>
          </a:p>
        </p:txBody>
      </p:sp>
      <p:sp>
        <p:nvSpPr>
          <p:cNvPr id="4" name="日付プレースホルダ 3"/>
          <p:cNvSpPr>
            <a:spLocks noGrp="1"/>
          </p:cNvSpPr>
          <p:nvPr>
            <p:ph type="dt" sz="half" idx="2"/>
          </p:nvPr>
        </p:nvSpPr>
        <p:spPr>
          <a:xfrm>
            <a:off x="16787525" y="41082044"/>
            <a:ext cx="5603331" cy="1268052"/>
          </a:xfrm>
          <a:prstGeom prst="rect">
            <a:avLst/>
          </a:prstGeom>
        </p:spPr>
        <p:txBody>
          <a:bodyPr vert="horz" wrap="square" lIns="417588" tIns="208794" rIns="417588" bIns="208794" rtlCol="0" anchor="ctr">
            <a:spAutoFit/>
          </a:bodyPr>
          <a:lstStyle>
            <a:lvl1pPr algn="r">
              <a:defRPr sz="5500">
                <a:solidFill>
                  <a:schemeClr val="tx1">
                    <a:tint val="75000"/>
                  </a:schemeClr>
                </a:solidFill>
              </a:defRPr>
            </a:lvl1pPr>
          </a:lstStyle>
          <a:p>
            <a:r>
              <a:rPr lang="en-US" altLang="ja-JP" smtClean="0"/>
              <a:t>2012/07/06</a:t>
            </a:r>
            <a:endParaRPr lang="ja-JP" altLang="en-US"/>
          </a:p>
        </p:txBody>
      </p:sp>
      <p:sp>
        <p:nvSpPr>
          <p:cNvPr id="5" name="フッター プレースホルダ 4"/>
          <p:cNvSpPr>
            <a:spLocks noGrp="1"/>
          </p:cNvSpPr>
          <p:nvPr>
            <p:ph type="ftr" sz="quarter" idx="3"/>
          </p:nvPr>
        </p:nvSpPr>
        <p:spPr>
          <a:xfrm>
            <a:off x="22390857" y="40562681"/>
            <a:ext cx="7884356" cy="2278904"/>
          </a:xfrm>
          <a:prstGeom prst="rect">
            <a:avLst/>
          </a:prstGeom>
        </p:spPr>
        <p:txBody>
          <a:bodyPr vert="horz" lIns="417588" tIns="208794" rIns="417588" bIns="208794" rtlCol="0" anchor="ctr"/>
          <a:lstStyle>
            <a:lvl1pPr algn="ctr">
              <a:defRPr sz="5500">
                <a:solidFill>
                  <a:schemeClr val="tx1">
                    <a:tint val="75000"/>
                  </a:schemeClr>
                </a:solidFill>
              </a:defRPr>
            </a:lvl1pPr>
          </a:lstStyle>
          <a:p>
            <a:r>
              <a:rPr lang="en-US" altLang="ja-JP" dirty="0" smtClean="0"/>
              <a:t>PEGJE Meeting</a:t>
            </a:r>
            <a:endParaRPr lang="ja-JP" altLang="en-US" dirty="0"/>
          </a:p>
        </p:txBody>
      </p:sp>
      <p:pic>
        <p:nvPicPr>
          <p:cNvPr id="10" name="図 9"/>
          <p:cNvPicPr>
            <a:picLocks noChangeAspect="1"/>
          </p:cNvPicPr>
          <p:nvPr/>
        </p:nvPicPr>
        <p:blipFill>
          <a:blip r:embed="rId13"/>
          <a:stretch>
            <a:fillRect/>
          </a:stretch>
        </p:blipFill>
        <p:spPr>
          <a:xfrm>
            <a:off x="0" y="40562681"/>
            <a:ext cx="8209549" cy="2114438"/>
          </a:xfrm>
          <a:prstGeom prst="rect">
            <a:avLst/>
          </a:prstGeom>
        </p:spPr>
      </p:pic>
      <p:pic>
        <p:nvPicPr>
          <p:cNvPr id="13" name="図 12" descr="2011-Nov-24-ALICE_logo_WhiteOut_Black.eps"/>
          <p:cNvPicPr>
            <a:picLocks noChangeAspect="1"/>
          </p:cNvPicPr>
          <p:nvPr userDrawn="1"/>
        </p:nvPicPr>
        <p:blipFill>
          <a:blip r:embed="rId14"/>
          <a:stretch>
            <a:fillRect/>
          </a:stretch>
        </p:blipFill>
        <p:spPr>
          <a:xfrm>
            <a:off x="26806041" y="134695"/>
            <a:ext cx="3334478" cy="4060055"/>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p:txStyles>
    <p:titleStyle>
      <a:lvl1pPr algn="ctr" defTabSz="2087941" rtl="0" eaLnBrk="1" latinLnBrk="0" hangingPunct="1">
        <a:spcBef>
          <a:spcPct val="0"/>
        </a:spcBef>
        <a:buNone/>
        <a:defRPr kumimoji="1" sz="20100" kern="1200">
          <a:solidFill>
            <a:schemeClr val="bg1"/>
          </a:solidFill>
          <a:latin typeface="+mj-lt"/>
          <a:ea typeface="+mj-ea"/>
          <a:cs typeface="+mj-cs"/>
        </a:defRPr>
      </a:lvl1pPr>
    </p:titleStyle>
    <p:bodyStyle>
      <a:lvl1pPr marL="1565956" indent="-1565956" algn="l" defTabSz="2087941" rtl="0" eaLnBrk="1" latinLnBrk="0" hangingPunct="1">
        <a:spcBef>
          <a:spcPct val="20000"/>
        </a:spcBef>
        <a:buClr>
          <a:srgbClr val="9000C8"/>
        </a:buClr>
        <a:buFont typeface="Wingdings" charset="2"/>
        <a:buChar char="p"/>
        <a:defRPr kumimoji="1" sz="14600" kern="1200">
          <a:solidFill>
            <a:schemeClr val="tx1"/>
          </a:solidFill>
          <a:latin typeface="+mn-lt"/>
          <a:ea typeface="+mn-ea"/>
          <a:cs typeface="+mn-cs"/>
        </a:defRPr>
      </a:lvl1pPr>
      <a:lvl2pPr marL="3392904" indent="-1304963" algn="l" defTabSz="2087941" rtl="0" eaLnBrk="1" latinLnBrk="0" hangingPunct="1">
        <a:spcBef>
          <a:spcPct val="20000"/>
        </a:spcBef>
        <a:buClr>
          <a:schemeClr val="tx1">
            <a:lumMod val="65000"/>
            <a:lumOff val="35000"/>
          </a:schemeClr>
        </a:buClr>
        <a:buFont typeface="Wingdings" charset="2"/>
        <a:buChar char="Ø"/>
        <a:defRPr kumimoji="1" sz="12800" kern="1200">
          <a:solidFill>
            <a:schemeClr val="tx1"/>
          </a:solidFill>
          <a:latin typeface="+mn-lt"/>
          <a:ea typeface="+mn-ea"/>
          <a:cs typeface="+mn-cs"/>
        </a:defRPr>
      </a:lvl2pPr>
      <a:lvl3pPr marL="5219852" indent="-1043970" algn="l" defTabSz="2087941" rtl="0" eaLnBrk="1" latinLnBrk="0" hangingPunct="1">
        <a:spcBef>
          <a:spcPct val="20000"/>
        </a:spcBef>
        <a:buClr>
          <a:schemeClr val="bg2">
            <a:lumMod val="50000"/>
          </a:schemeClr>
        </a:buClr>
        <a:buFont typeface="Wingdings" charset="2"/>
        <a:buChar char=""/>
        <a:defRPr kumimoji="1" sz="11000" kern="1200">
          <a:solidFill>
            <a:schemeClr val="tx1"/>
          </a:solidFill>
          <a:latin typeface="+mn-lt"/>
          <a:ea typeface="+mn-ea"/>
          <a:cs typeface="+mn-cs"/>
        </a:defRPr>
      </a:lvl3pPr>
      <a:lvl4pPr marL="7307793" indent="-1043970" algn="l" defTabSz="2087941" rtl="0" eaLnBrk="1" latinLnBrk="0" hangingPunct="1">
        <a:spcBef>
          <a:spcPct val="20000"/>
        </a:spcBef>
        <a:buFont typeface="Arial"/>
        <a:buChar char="–"/>
        <a:defRPr kumimoji="1" sz="9100" kern="1200">
          <a:solidFill>
            <a:schemeClr val="tx1"/>
          </a:solidFill>
          <a:latin typeface="+mn-lt"/>
          <a:ea typeface="+mn-ea"/>
          <a:cs typeface="+mn-cs"/>
        </a:defRPr>
      </a:lvl4pPr>
      <a:lvl5pPr marL="9395734" indent="-1043970" algn="l" defTabSz="2087941" rtl="0" eaLnBrk="1" latinLnBrk="0" hangingPunct="1">
        <a:spcBef>
          <a:spcPct val="20000"/>
        </a:spcBef>
        <a:buFont typeface="Arial"/>
        <a:buChar char="»"/>
        <a:defRPr kumimoji="1" sz="9100" kern="1200">
          <a:solidFill>
            <a:schemeClr val="tx1"/>
          </a:solidFill>
          <a:latin typeface="+mn-lt"/>
          <a:ea typeface="+mn-ea"/>
          <a:cs typeface="+mn-cs"/>
        </a:defRPr>
      </a:lvl5pPr>
      <a:lvl6pPr marL="11483675" indent="-1043970" algn="l" defTabSz="2087941" rtl="0" eaLnBrk="1" latinLnBrk="0" hangingPunct="1">
        <a:spcBef>
          <a:spcPct val="20000"/>
        </a:spcBef>
        <a:buFont typeface="Arial"/>
        <a:buChar char="•"/>
        <a:defRPr kumimoji="1" sz="9100" kern="1200">
          <a:solidFill>
            <a:schemeClr val="tx1"/>
          </a:solidFill>
          <a:latin typeface="+mn-lt"/>
          <a:ea typeface="+mn-ea"/>
          <a:cs typeface="+mn-cs"/>
        </a:defRPr>
      </a:lvl6pPr>
      <a:lvl7pPr marL="13571616" indent="-1043970" algn="l" defTabSz="2087941" rtl="0" eaLnBrk="1" latinLnBrk="0" hangingPunct="1">
        <a:spcBef>
          <a:spcPct val="20000"/>
        </a:spcBef>
        <a:buFont typeface="Arial"/>
        <a:buChar char="•"/>
        <a:defRPr kumimoji="1" sz="9100" kern="1200">
          <a:solidFill>
            <a:schemeClr val="tx1"/>
          </a:solidFill>
          <a:latin typeface="+mn-lt"/>
          <a:ea typeface="+mn-ea"/>
          <a:cs typeface="+mn-cs"/>
        </a:defRPr>
      </a:lvl7pPr>
      <a:lvl8pPr marL="15659557" indent="-1043970" algn="l" defTabSz="2087941" rtl="0" eaLnBrk="1" latinLnBrk="0" hangingPunct="1">
        <a:spcBef>
          <a:spcPct val="20000"/>
        </a:spcBef>
        <a:buFont typeface="Arial"/>
        <a:buChar char="•"/>
        <a:defRPr kumimoji="1" sz="9100" kern="1200">
          <a:solidFill>
            <a:schemeClr val="tx1"/>
          </a:solidFill>
          <a:latin typeface="+mn-lt"/>
          <a:ea typeface="+mn-ea"/>
          <a:cs typeface="+mn-cs"/>
        </a:defRPr>
      </a:lvl8pPr>
      <a:lvl9pPr marL="17747498" indent="-1043970" algn="l" defTabSz="2087941" rtl="0" eaLnBrk="1" latinLnBrk="0" hangingPunct="1">
        <a:spcBef>
          <a:spcPct val="20000"/>
        </a:spcBef>
        <a:buFont typeface="Arial"/>
        <a:buChar char="•"/>
        <a:defRPr kumimoji="1" sz="9100" kern="1200">
          <a:solidFill>
            <a:schemeClr val="tx1"/>
          </a:solidFill>
          <a:latin typeface="+mn-lt"/>
          <a:ea typeface="+mn-ea"/>
          <a:cs typeface="+mn-cs"/>
        </a:defRPr>
      </a:lvl9pPr>
    </p:bodyStyle>
    <p:otherStyle>
      <a:defPPr>
        <a:defRPr lang="ja-JP"/>
      </a:defPPr>
      <a:lvl1pPr marL="0" algn="l" defTabSz="2087941" rtl="0" eaLnBrk="1" latinLnBrk="0" hangingPunct="1">
        <a:defRPr kumimoji="1" sz="8200" kern="1200">
          <a:solidFill>
            <a:schemeClr val="tx1"/>
          </a:solidFill>
          <a:latin typeface="+mn-lt"/>
          <a:ea typeface="+mn-ea"/>
          <a:cs typeface="+mn-cs"/>
        </a:defRPr>
      </a:lvl1pPr>
      <a:lvl2pPr marL="2087941" algn="l" defTabSz="2087941" rtl="0" eaLnBrk="1" latinLnBrk="0" hangingPunct="1">
        <a:defRPr kumimoji="1" sz="8200" kern="1200">
          <a:solidFill>
            <a:schemeClr val="tx1"/>
          </a:solidFill>
          <a:latin typeface="+mn-lt"/>
          <a:ea typeface="+mn-ea"/>
          <a:cs typeface="+mn-cs"/>
        </a:defRPr>
      </a:lvl2pPr>
      <a:lvl3pPr marL="4175882" algn="l" defTabSz="2087941" rtl="0" eaLnBrk="1" latinLnBrk="0" hangingPunct="1">
        <a:defRPr kumimoji="1" sz="8200" kern="1200">
          <a:solidFill>
            <a:schemeClr val="tx1"/>
          </a:solidFill>
          <a:latin typeface="+mn-lt"/>
          <a:ea typeface="+mn-ea"/>
          <a:cs typeface="+mn-cs"/>
        </a:defRPr>
      </a:lvl3pPr>
      <a:lvl4pPr marL="6263823" algn="l" defTabSz="2087941" rtl="0" eaLnBrk="1" latinLnBrk="0" hangingPunct="1">
        <a:defRPr kumimoji="1" sz="8200" kern="1200">
          <a:solidFill>
            <a:schemeClr val="tx1"/>
          </a:solidFill>
          <a:latin typeface="+mn-lt"/>
          <a:ea typeface="+mn-ea"/>
          <a:cs typeface="+mn-cs"/>
        </a:defRPr>
      </a:lvl4pPr>
      <a:lvl5pPr marL="8351764" algn="l" defTabSz="2087941" rtl="0" eaLnBrk="1" latinLnBrk="0" hangingPunct="1">
        <a:defRPr kumimoji="1" sz="8200" kern="1200">
          <a:solidFill>
            <a:schemeClr val="tx1"/>
          </a:solidFill>
          <a:latin typeface="+mn-lt"/>
          <a:ea typeface="+mn-ea"/>
          <a:cs typeface="+mn-cs"/>
        </a:defRPr>
      </a:lvl5pPr>
      <a:lvl6pPr marL="10439705" algn="l" defTabSz="2087941" rtl="0" eaLnBrk="1" latinLnBrk="0" hangingPunct="1">
        <a:defRPr kumimoji="1" sz="8200" kern="1200">
          <a:solidFill>
            <a:schemeClr val="tx1"/>
          </a:solidFill>
          <a:latin typeface="+mn-lt"/>
          <a:ea typeface="+mn-ea"/>
          <a:cs typeface="+mn-cs"/>
        </a:defRPr>
      </a:lvl6pPr>
      <a:lvl7pPr marL="12527646" algn="l" defTabSz="2087941" rtl="0" eaLnBrk="1" latinLnBrk="0" hangingPunct="1">
        <a:defRPr kumimoji="1" sz="8200" kern="1200">
          <a:solidFill>
            <a:schemeClr val="tx1"/>
          </a:solidFill>
          <a:latin typeface="+mn-lt"/>
          <a:ea typeface="+mn-ea"/>
          <a:cs typeface="+mn-cs"/>
        </a:defRPr>
      </a:lvl7pPr>
      <a:lvl8pPr marL="14615587" algn="l" defTabSz="2087941" rtl="0" eaLnBrk="1" latinLnBrk="0" hangingPunct="1">
        <a:defRPr kumimoji="1" sz="8200" kern="1200">
          <a:solidFill>
            <a:schemeClr val="tx1"/>
          </a:solidFill>
          <a:latin typeface="+mn-lt"/>
          <a:ea typeface="+mn-ea"/>
          <a:cs typeface="+mn-cs"/>
        </a:defRPr>
      </a:lvl8pPr>
      <a:lvl9pPr marL="16703528" algn="l" defTabSz="2087941" rtl="0" eaLnBrk="1" latinLnBrk="0" hangingPunct="1">
        <a:defRPr kumimoji="1" sz="82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1513761" y="1714135"/>
            <a:ext cx="27247692" cy="7133961"/>
          </a:xfrm>
          <a:prstGeom prst="rect">
            <a:avLst/>
          </a:prstGeom>
        </p:spPr>
        <p:txBody>
          <a:bodyPr vert="horz" lIns="417588" tIns="208794" rIns="417588" bIns="208794" rtlCol="0" anchor="ctr">
            <a:normAutofit/>
          </a:body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1513761" y="9987548"/>
            <a:ext cx="27247692" cy="28248505"/>
          </a:xfrm>
          <a:prstGeom prst="rect">
            <a:avLst/>
          </a:prstGeom>
        </p:spPr>
        <p:txBody>
          <a:bodyPr vert="horz" lIns="417588" tIns="208794" rIns="417588" bIns="208794" rtlCol="0">
            <a:normAutofit/>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 3"/>
          <p:cNvSpPr>
            <a:spLocks noGrp="1"/>
          </p:cNvSpPr>
          <p:nvPr>
            <p:ph type="dt" sz="half" idx="2"/>
          </p:nvPr>
        </p:nvSpPr>
        <p:spPr>
          <a:xfrm>
            <a:off x="1513761" y="39672750"/>
            <a:ext cx="7064216" cy="2278904"/>
          </a:xfrm>
          <a:prstGeom prst="rect">
            <a:avLst/>
          </a:prstGeom>
        </p:spPr>
        <p:txBody>
          <a:bodyPr vert="horz" lIns="417588" tIns="208794" rIns="417588" bIns="208794" rtlCol="0" anchor="ctr"/>
          <a:lstStyle>
            <a:lvl1pPr algn="l">
              <a:defRPr sz="5500">
                <a:solidFill>
                  <a:schemeClr val="tx1">
                    <a:tint val="75000"/>
                  </a:schemeClr>
                </a:solidFill>
              </a:defRPr>
            </a:lvl1pPr>
          </a:lstStyle>
          <a:p>
            <a:r>
              <a:rPr lang="en-US" altLang="ja-JP" smtClean="0"/>
              <a:t>2012/07/06</a:t>
            </a:r>
            <a:endParaRPr lang="ja-JP" altLang="en-US"/>
          </a:p>
        </p:txBody>
      </p:sp>
      <p:sp>
        <p:nvSpPr>
          <p:cNvPr id="5" name="フッター プレースホルダ 4"/>
          <p:cNvSpPr>
            <a:spLocks noGrp="1"/>
          </p:cNvSpPr>
          <p:nvPr>
            <p:ph type="ftr" sz="quarter" idx="3"/>
          </p:nvPr>
        </p:nvSpPr>
        <p:spPr>
          <a:xfrm>
            <a:off x="10344031" y="39672750"/>
            <a:ext cx="9587151" cy="2278904"/>
          </a:xfrm>
          <a:prstGeom prst="rect">
            <a:avLst/>
          </a:prstGeom>
        </p:spPr>
        <p:txBody>
          <a:bodyPr vert="horz" lIns="417588" tIns="208794" rIns="417588" bIns="208794" rtlCol="0" anchor="ctr"/>
          <a:lstStyle>
            <a:lvl1pPr algn="ctr">
              <a:defRPr sz="5500">
                <a:solidFill>
                  <a:schemeClr val="tx1">
                    <a:tint val="75000"/>
                  </a:schemeClr>
                </a:solidFill>
              </a:defRPr>
            </a:lvl1pPr>
          </a:lstStyle>
          <a:p>
            <a:r>
              <a:rPr lang="en-US" altLang="ja-JP" dirty="0" smtClean="0"/>
              <a:t>PEGJE Meeting</a:t>
            </a:r>
            <a:endParaRPr lang="ja-JP" altLang="en-US" dirty="0"/>
          </a:p>
        </p:txBody>
      </p:sp>
      <p:sp>
        <p:nvSpPr>
          <p:cNvPr id="6" name="スライド番号プレースホルダ 5"/>
          <p:cNvSpPr>
            <a:spLocks noGrp="1"/>
          </p:cNvSpPr>
          <p:nvPr>
            <p:ph type="sldNum" sz="quarter" idx="4"/>
          </p:nvPr>
        </p:nvSpPr>
        <p:spPr>
          <a:xfrm>
            <a:off x="21697236" y="39672750"/>
            <a:ext cx="7064216" cy="2278904"/>
          </a:xfrm>
          <a:prstGeom prst="rect">
            <a:avLst/>
          </a:prstGeom>
        </p:spPr>
        <p:txBody>
          <a:bodyPr vert="horz" lIns="417588" tIns="208794" rIns="417588" bIns="208794" rtlCol="0" anchor="ctr"/>
          <a:lstStyle>
            <a:lvl1pPr algn="r">
              <a:defRPr sz="5500">
                <a:solidFill>
                  <a:schemeClr val="tx1">
                    <a:tint val="75000"/>
                  </a:schemeClr>
                </a:solidFill>
              </a:defRPr>
            </a:lvl1pPr>
          </a:lstStyle>
          <a:p>
            <a:fld id="{E8E83EFC-BDD9-6F41-B40D-6A8F338593D3}" type="slidenum">
              <a:rPr lang="ja-JP" altLang="en-US" smtClean="0"/>
              <a:pPr/>
              <a:t>‹#›</a:t>
            </a:fld>
            <a:endParaRPr lang="ja-JP" alt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p:txStyles>
    <p:titleStyle>
      <a:lvl1pPr algn="ctr" defTabSz="2087941" rtl="0" eaLnBrk="1" latinLnBrk="0" hangingPunct="1">
        <a:spcBef>
          <a:spcPct val="0"/>
        </a:spcBef>
        <a:buNone/>
        <a:defRPr kumimoji="1" sz="20100" kern="1200">
          <a:solidFill>
            <a:schemeClr val="tx1"/>
          </a:solidFill>
          <a:latin typeface="+mj-lt"/>
          <a:ea typeface="+mj-ea"/>
          <a:cs typeface="+mj-cs"/>
        </a:defRPr>
      </a:lvl1pPr>
    </p:titleStyle>
    <p:bodyStyle>
      <a:lvl1pPr marL="1565956" indent="-1565956" algn="l" defTabSz="2087941" rtl="0" eaLnBrk="1" latinLnBrk="0" hangingPunct="1">
        <a:spcBef>
          <a:spcPct val="20000"/>
        </a:spcBef>
        <a:buFont typeface="Arial"/>
        <a:buChar char="•"/>
        <a:defRPr kumimoji="1" sz="14600" kern="1200">
          <a:solidFill>
            <a:schemeClr val="tx1"/>
          </a:solidFill>
          <a:latin typeface="+mn-lt"/>
          <a:ea typeface="+mn-ea"/>
          <a:cs typeface="+mn-cs"/>
        </a:defRPr>
      </a:lvl1pPr>
      <a:lvl2pPr marL="3392904" indent="-1304963" algn="l" defTabSz="2087941" rtl="0" eaLnBrk="1" latinLnBrk="0" hangingPunct="1">
        <a:spcBef>
          <a:spcPct val="20000"/>
        </a:spcBef>
        <a:buFont typeface="Arial"/>
        <a:buChar char="–"/>
        <a:defRPr kumimoji="1" sz="12800" kern="1200">
          <a:solidFill>
            <a:schemeClr val="tx1"/>
          </a:solidFill>
          <a:latin typeface="+mn-lt"/>
          <a:ea typeface="+mn-ea"/>
          <a:cs typeface="+mn-cs"/>
        </a:defRPr>
      </a:lvl2pPr>
      <a:lvl3pPr marL="5219852" indent="-1043970" algn="l" defTabSz="2087941" rtl="0" eaLnBrk="1" latinLnBrk="0" hangingPunct="1">
        <a:spcBef>
          <a:spcPct val="20000"/>
        </a:spcBef>
        <a:buFont typeface="Arial"/>
        <a:buChar char="•"/>
        <a:defRPr kumimoji="1" sz="11000" kern="1200">
          <a:solidFill>
            <a:schemeClr val="tx1"/>
          </a:solidFill>
          <a:latin typeface="+mn-lt"/>
          <a:ea typeface="+mn-ea"/>
          <a:cs typeface="+mn-cs"/>
        </a:defRPr>
      </a:lvl3pPr>
      <a:lvl4pPr marL="7307793" indent="-1043970" algn="l" defTabSz="2087941" rtl="0" eaLnBrk="1" latinLnBrk="0" hangingPunct="1">
        <a:spcBef>
          <a:spcPct val="20000"/>
        </a:spcBef>
        <a:buFont typeface="Arial"/>
        <a:buChar char="–"/>
        <a:defRPr kumimoji="1" sz="9100" kern="1200">
          <a:solidFill>
            <a:schemeClr val="tx1"/>
          </a:solidFill>
          <a:latin typeface="+mn-lt"/>
          <a:ea typeface="+mn-ea"/>
          <a:cs typeface="+mn-cs"/>
        </a:defRPr>
      </a:lvl4pPr>
      <a:lvl5pPr marL="9395734" indent="-1043970" algn="l" defTabSz="2087941" rtl="0" eaLnBrk="1" latinLnBrk="0" hangingPunct="1">
        <a:spcBef>
          <a:spcPct val="20000"/>
        </a:spcBef>
        <a:buFont typeface="Arial"/>
        <a:buChar char="»"/>
        <a:defRPr kumimoji="1" sz="9100" kern="1200">
          <a:solidFill>
            <a:schemeClr val="tx1"/>
          </a:solidFill>
          <a:latin typeface="+mn-lt"/>
          <a:ea typeface="+mn-ea"/>
          <a:cs typeface="+mn-cs"/>
        </a:defRPr>
      </a:lvl5pPr>
      <a:lvl6pPr marL="11483675" indent="-1043970" algn="l" defTabSz="2087941" rtl="0" eaLnBrk="1" latinLnBrk="0" hangingPunct="1">
        <a:spcBef>
          <a:spcPct val="20000"/>
        </a:spcBef>
        <a:buFont typeface="Arial"/>
        <a:buChar char="•"/>
        <a:defRPr kumimoji="1" sz="9100" kern="1200">
          <a:solidFill>
            <a:schemeClr val="tx1"/>
          </a:solidFill>
          <a:latin typeface="+mn-lt"/>
          <a:ea typeface="+mn-ea"/>
          <a:cs typeface="+mn-cs"/>
        </a:defRPr>
      </a:lvl6pPr>
      <a:lvl7pPr marL="13571616" indent="-1043970" algn="l" defTabSz="2087941" rtl="0" eaLnBrk="1" latinLnBrk="0" hangingPunct="1">
        <a:spcBef>
          <a:spcPct val="20000"/>
        </a:spcBef>
        <a:buFont typeface="Arial"/>
        <a:buChar char="•"/>
        <a:defRPr kumimoji="1" sz="9100" kern="1200">
          <a:solidFill>
            <a:schemeClr val="tx1"/>
          </a:solidFill>
          <a:latin typeface="+mn-lt"/>
          <a:ea typeface="+mn-ea"/>
          <a:cs typeface="+mn-cs"/>
        </a:defRPr>
      </a:lvl7pPr>
      <a:lvl8pPr marL="15659557" indent="-1043970" algn="l" defTabSz="2087941" rtl="0" eaLnBrk="1" latinLnBrk="0" hangingPunct="1">
        <a:spcBef>
          <a:spcPct val="20000"/>
        </a:spcBef>
        <a:buFont typeface="Arial"/>
        <a:buChar char="•"/>
        <a:defRPr kumimoji="1" sz="9100" kern="1200">
          <a:solidFill>
            <a:schemeClr val="tx1"/>
          </a:solidFill>
          <a:latin typeface="+mn-lt"/>
          <a:ea typeface="+mn-ea"/>
          <a:cs typeface="+mn-cs"/>
        </a:defRPr>
      </a:lvl8pPr>
      <a:lvl9pPr marL="17747498" indent="-1043970" algn="l" defTabSz="2087941" rtl="0" eaLnBrk="1" latinLnBrk="0" hangingPunct="1">
        <a:spcBef>
          <a:spcPct val="20000"/>
        </a:spcBef>
        <a:buFont typeface="Arial"/>
        <a:buChar char="•"/>
        <a:defRPr kumimoji="1" sz="9100" kern="1200">
          <a:solidFill>
            <a:schemeClr val="tx1"/>
          </a:solidFill>
          <a:latin typeface="+mn-lt"/>
          <a:ea typeface="+mn-ea"/>
          <a:cs typeface="+mn-cs"/>
        </a:defRPr>
      </a:lvl9pPr>
    </p:bodyStyle>
    <p:otherStyle>
      <a:defPPr>
        <a:defRPr lang="ja-JP"/>
      </a:defPPr>
      <a:lvl1pPr marL="0" algn="l" defTabSz="2087941" rtl="0" eaLnBrk="1" latinLnBrk="0" hangingPunct="1">
        <a:defRPr kumimoji="1" sz="8200" kern="1200">
          <a:solidFill>
            <a:schemeClr val="tx1"/>
          </a:solidFill>
          <a:latin typeface="+mn-lt"/>
          <a:ea typeface="+mn-ea"/>
          <a:cs typeface="+mn-cs"/>
        </a:defRPr>
      </a:lvl1pPr>
      <a:lvl2pPr marL="2087941" algn="l" defTabSz="2087941" rtl="0" eaLnBrk="1" latinLnBrk="0" hangingPunct="1">
        <a:defRPr kumimoji="1" sz="8200" kern="1200">
          <a:solidFill>
            <a:schemeClr val="tx1"/>
          </a:solidFill>
          <a:latin typeface="+mn-lt"/>
          <a:ea typeface="+mn-ea"/>
          <a:cs typeface="+mn-cs"/>
        </a:defRPr>
      </a:lvl2pPr>
      <a:lvl3pPr marL="4175882" algn="l" defTabSz="2087941" rtl="0" eaLnBrk="1" latinLnBrk="0" hangingPunct="1">
        <a:defRPr kumimoji="1" sz="8200" kern="1200">
          <a:solidFill>
            <a:schemeClr val="tx1"/>
          </a:solidFill>
          <a:latin typeface="+mn-lt"/>
          <a:ea typeface="+mn-ea"/>
          <a:cs typeface="+mn-cs"/>
        </a:defRPr>
      </a:lvl3pPr>
      <a:lvl4pPr marL="6263823" algn="l" defTabSz="2087941" rtl="0" eaLnBrk="1" latinLnBrk="0" hangingPunct="1">
        <a:defRPr kumimoji="1" sz="8200" kern="1200">
          <a:solidFill>
            <a:schemeClr val="tx1"/>
          </a:solidFill>
          <a:latin typeface="+mn-lt"/>
          <a:ea typeface="+mn-ea"/>
          <a:cs typeface="+mn-cs"/>
        </a:defRPr>
      </a:lvl4pPr>
      <a:lvl5pPr marL="8351764" algn="l" defTabSz="2087941" rtl="0" eaLnBrk="1" latinLnBrk="0" hangingPunct="1">
        <a:defRPr kumimoji="1" sz="8200" kern="1200">
          <a:solidFill>
            <a:schemeClr val="tx1"/>
          </a:solidFill>
          <a:latin typeface="+mn-lt"/>
          <a:ea typeface="+mn-ea"/>
          <a:cs typeface="+mn-cs"/>
        </a:defRPr>
      </a:lvl5pPr>
      <a:lvl6pPr marL="10439705" algn="l" defTabSz="2087941" rtl="0" eaLnBrk="1" latinLnBrk="0" hangingPunct="1">
        <a:defRPr kumimoji="1" sz="8200" kern="1200">
          <a:solidFill>
            <a:schemeClr val="tx1"/>
          </a:solidFill>
          <a:latin typeface="+mn-lt"/>
          <a:ea typeface="+mn-ea"/>
          <a:cs typeface="+mn-cs"/>
        </a:defRPr>
      </a:lvl6pPr>
      <a:lvl7pPr marL="12527646" algn="l" defTabSz="2087941" rtl="0" eaLnBrk="1" latinLnBrk="0" hangingPunct="1">
        <a:defRPr kumimoji="1" sz="8200" kern="1200">
          <a:solidFill>
            <a:schemeClr val="tx1"/>
          </a:solidFill>
          <a:latin typeface="+mn-lt"/>
          <a:ea typeface="+mn-ea"/>
          <a:cs typeface="+mn-cs"/>
        </a:defRPr>
      </a:lvl7pPr>
      <a:lvl8pPr marL="14615587" algn="l" defTabSz="2087941" rtl="0" eaLnBrk="1" latinLnBrk="0" hangingPunct="1">
        <a:defRPr kumimoji="1" sz="8200" kern="1200">
          <a:solidFill>
            <a:schemeClr val="tx1"/>
          </a:solidFill>
          <a:latin typeface="+mn-lt"/>
          <a:ea typeface="+mn-ea"/>
          <a:cs typeface="+mn-cs"/>
        </a:defRPr>
      </a:lvl8pPr>
      <a:lvl9pPr marL="16703528" algn="l" defTabSz="2087941" rtl="0" eaLnBrk="1" latinLnBrk="0" hangingPunct="1">
        <a:defRPr kumimoji="1" sz="82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1" Type="http://schemas.openxmlformats.org/officeDocument/2006/relationships/image" Target="../media/image11.jpeg"/><Relationship Id="rId12" Type="http://schemas.openxmlformats.org/officeDocument/2006/relationships/image" Target="../media/image12.emf"/><Relationship Id="rId1" Type="http://schemas.openxmlformats.org/officeDocument/2006/relationships/slideLayout" Target="../slideLayouts/slideLayout13.xml"/><Relationship Id="rId2" Type="http://schemas.openxmlformats.org/officeDocument/2006/relationships/notesSlide" Target="../notesSlides/notesSlide1.xml"/><Relationship Id="rId3" Type="http://schemas.openxmlformats.org/officeDocument/2006/relationships/image" Target="../media/image3.emf"/><Relationship Id="rId4" Type="http://schemas.openxmlformats.org/officeDocument/2006/relationships/image" Target="../media/image4.emf"/><Relationship Id="rId5" Type="http://schemas.openxmlformats.org/officeDocument/2006/relationships/image" Target="../media/image5.emf"/><Relationship Id="rId6" Type="http://schemas.openxmlformats.org/officeDocument/2006/relationships/image" Target="../media/image6.png"/><Relationship Id="rId7" Type="http://schemas.openxmlformats.org/officeDocument/2006/relationships/image" Target="../media/image7.png"/><Relationship Id="rId8" Type="http://schemas.openxmlformats.org/officeDocument/2006/relationships/image" Target="../media/image8.png"/><Relationship Id="rId9" Type="http://schemas.openxmlformats.org/officeDocument/2006/relationships/image" Target="../media/image9.png"/><Relationship Id="rId10" Type="http://schemas.openxmlformats.org/officeDocument/2006/relationships/image" Target="../media/image10.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図 14" descr="pi0-leading.ep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661558" y="22379449"/>
            <a:ext cx="8040958" cy="6353350"/>
          </a:xfrm>
          <a:prstGeom prst="rect">
            <a:avLst/>
          </a:prstGeom>
        </p:spPr>
      </p:pic>
      <p:pic>
        <p:nvPicPr>
          <p:cNvPr id="3" name="図 2" descr="JHC_7TeV.eps"/>
          <p:cNvPicPr>
            <a:picLocks noChangeAspect="1"/>
          </p:cNvPicPr>
          <p:nvPr/>
        </p:nvPicPr>
        <p:blipFill rotWithShape="1">
          <a:blip r:embed="rId4">
            <a:extLst>
              <a:ext uri="{28A0092B-C50C-407E-A947-70E740481C1C}">
                <a14:useLocalDpi xmlns:a14="http://schemas.microsoft.com/office/drawing/2010/main" val="0"/>
              </a:ext>
            </a:extLst>
          </a:blip>
          <a:srcRect l="1457" t="10199" r="3153" b="4235"/>
          <a:stretch/>
        </p:blipFill>
        <p:spPr>
          <a:xfrm>
            <a:off x="1040722" y="28438993"/>
            <a:ext cx="10584076" cy="5039999"/>
          </a:xfrm>
          <a:prstGeom prst="rect">
            <a:avLst/>
          </a:prstGeom>
        </p:spPr>
      </p:pic>
      <p:grpSp>
        <p:nvGrpSpPr>
          <p:cNvPr id="14" name="図形グループ 13"/>
          <p:cNvGrpSpPr/>
          <p:nvPr/>
        </p:nvGrpSpPr>
        <p:grpSpPr>
          <a:xfrm>
            <a:off x="5682969" y="22887468"/>
            <a:ext cx="6039577" cy="4968211"/>
            <a:chOff x="5733771" y="22887468"/>
            <a:chExt cx="6039577" cy="4968211"/>
          </a:xfrm>
        </p:grpSpPr>
        <p:pic>
          <p:nvPicPr>
            <p:cNvPr id="6" name="図 5" descr="JHC_2.76TeV.eps"/>
            <p:cNvPicPr>
              <a:picLocks noChangeAspect="1"/>
            </p:cNvPicPr>
            <p:nvPr/>
          </p:nvPicPr>
          <p:blipFill rotWithShape="1">
            <a:blip r:embed="rId5">
              <a:extLst>
                <a:ext uri="{28A0092B-C50C-407E-A947-70E740481C1C}">
                  <a14:useLocalDpi xmlns:a14="http://schemas.microsoft.com/office/drawing/2010/main" val="0"/>
                </a:ext>
              </a:extLst>
            </a:blip>
            <a:srcRect l="52376" t="10059" r="2249" b="4751"/>
            <a:stretch/>
          </p:blipFill>
          <p:spPr>
            <a:xfrm>
              <a:off x="6788480" y="22887469"/>
              <a:ext cx="4984868" cy="4968210"/>
            </a:xfrm>
            <a:prstGeom prst="rect">
              <a:avLst/>
            </a:prstGeom>
          </p:spPr>
        </p:pic>
        <p:pic>
          <p:nvPicPr>
            <p:cNvPr id="79" name="図 78" descr="JHC_2.76TeV.eps"/>
            <p:cNvPicPr>
              <a:picLocks noChangeAspect="1"/>
            </p:cNvPicPr>
            <p:nvPr/>
          </p:nvPicPr>
          <p:blipFill rotWithShape="1">
            <a:blip r:embed="rId5">
              <a:extLst>
                <a:ext uri="{28A0092B-C50C-407E-A947-70E740481C1C}">
                  <a14:useLocalDpi xmlns:a14="http://schemas.microsoft.com/office/drawing/2010/main" val="0"/>
                </a:ext>
              </a:extLst>
            </a:blip>
            <a:srcRect t="10059" r="89995" b="4751"/>
            <a:stretch/>
          </p:blipFill>
          <p:spPr>
            <a:xfrm>
              <a:off x="5733771" y="22887468"/>
              <a:ext cx="1099089" cy="4968211"/>
            </a:xfrm>
            <a:prstGeom prst="rect">
              <a:avLst/>
            </a:prstGeom>
          </p:spPr>
        </p:pic>
      </p:grpSp>
      <p:pic>
        <p:nvPicPr>
          <p:cNvPr id="76" name="図 75" descr="JHC_2.76TeV.eps"/>
          <p:cNvPicPr>
            <a:picLocks noChangeAspect="1"/>
          </p:cNvPicPr>
          <p:nvPr/>
        </p:nvPicPr>
        <p:blipFill rotWithShape="1">
          <a:blip r:embed="rId5">
            <a:extLst>
              <a:ext uri="{28A0092B-C50C-407E-A947-70E740481C1C}">
                <a14:useLocalDpi xmlns:a14="http://schemas.microsoft.com/office/drawing/2010/main" val="0"/>
              </a:ext>
            </a:extLst>
          </a:blip>
          <a:srcRect l="22593" t="19465" r="47607" b="55855"/>
          <a:stretch/>
        </p:blipFill>
        <p:spPr>
          <a:xfrm>
            <a:off x="1044996" y="23497726"/>
            <a:ext cx="4635453" cy="2038057"/>
          </a:xfrm>
          <a:prstGeom prst="rect">
            <a:avLst/>
          </a:prstGeom>
        </p:spPr>
      </p:pic>
      <p:sp>
        <p:nvSpPr>
          <p:cNvPr id="2" name="タイトル 1"/>
          <p:cNvSpPr>
            <a:spLocks noGrp="1"/>
          </p:cNvSpPr>
          <p:nvPr>
            <p:ph type="title"/>
          </p:nvPr>
        </p:nvSpPr>
        <p:spPr>
          <a:xfrm>
            <a:off x="1418461" y="0"/>
            <a:ext cx="24657815" cy="3538370"/>
          </a:xfrm>
        </p:spPr>
        <p:txBody>
          <a:bodyPr>
            <a:normAutofit/>
          </a:bodyPr>
          <a:lstStyle/>
          <a:p>
            <a:r>
              <a:rPr lang="en-US" altLang="ja-JP" sz="8800" dirty="0" smtClean="0"/>
              <a:t>Jet-</a:t>
            </a:r>
            <a:r>
              <a:rPr lang="en-US" altLang="ja-JP" sz="8800" dirty="0" err="1" smtClean="0"/>
              <a:t>Hadron</a:t>
            </a:r>
            <a:r>
              <a:rPr lang="en-US" altLang="ja-JP" sz="8800" dirty="0" smtClean="0"/>
              <a:t> </a:t>
            </a:r>
            <a:r>
              <a:rPr lang="en-US" altLang="ja-JP" sz="8800" dirty="0" err="1" smtClean="0"/>
              <a:t>Azimuthal</a:t>
            </a:r>
            <a:r>
              <a:rPr lang="en-US" altLang="ja-JP" sz="8800" dirty="0" smtClean="0"/>
              <a:t> Correlation Measurements in pp Collisions at √</a:t>
            </a:r>
            <a:r>
              <a:rPr lang="en-US" altLang="ja-JP" sz="8800" dirty="0" err="1" smtClean="0"/>
              <a:t>s</a:t>
            </a:r>
            <a:r>
              <a:rPr lang="en-US" altLang="ja-JP" sz="8800" dirty="0" smtClean="0"/>
              <a:t> = 2.76 </a:t>
            </a:r>
            <a:r>
              <a:rPr lang="en-US" altLang="ja-JP" sz="8800" dirty="0" err="1" smtClean="0"/>
              <a:t>TeV</a:t>
            </a:r>
            <a:r>
              <a:rPr lang="en-US" altLang="ja-JP" sz="8800" dirty="0" smtClean="0"/>
              <a:t> and 7 </a:t>
            </a:r>
            <a:r>
              <a:rPr lang="en-US" altLang="ja-JP" sz="8800" dirty="0" err="1" smtClean="0"/>
              <a:t>TeV</a:t>
            </a:r>
            <a:r>
              <a:rPr lang="en-US" altLang="ja-JP" sz="8800" dirty="0" smtClean="0"/>
              <a:t> with ALICE</a:t>
            </a:r>
            <a:endParaRPr lang="ja-JP" altLang="en-US" sz="8800" dirty="0"/>
          </a:p>
        </p:txBody>
      </p:sp>
      <p:sp>
        <p:nvSpPr>
          <p:cNvPr id="4" name="日付プレースホルダ 3"/>
          <p:cNvSpPr>
            <a:spLocks noGrp="1"/>
          </p:cNvSpPr>
          <p:nvPr>
            <p:ph type="dt" sz="half" idx="10"/>
          </p:nvPr>
        </p:nvSpPr>
        <p:spPr>
          <a:xfrm>
            <a:off x="11773347" y="41082044"/>
            <a:ext cx="5603331" cy="1268052"/>
          </a:xfrm>
        </p:spPr>
        <p:txBody>
          <a:bodyPr/>
          <a:lstStyle/>
          <a:p>
            <a:r>
              <a:rPr lang="en-US" altLang="ja-JP" dirty="0" smtClean="0"/>
              <a:t>2012/08/11-18</a:t>
            </a:r>
            <a:endParaRPr lang="ja-JP" altLang="en-US" dirty="0"/>
          </a:p>
        </p:txBody>
      </p:sp>
      <p:sp>
        <p:nvSpPr>
          <p:cNvPr id="7" name="フッター プレースホルダ 6"/>
          <p:cNvSpPr>
            <a:spLocks noGrp="1"/>
          </p:cNvSpPr>
          <p:nvPr>
            <p:ph type="ftr" sz="quarter" idx="11"/>
          </p:nvPr>
        </p:nvSpPr>
        <p:spPr>
          <a:xfrm>
            <a:off x="17499153" y="40562681"/>
            <a:ext cx="12391189" cy="2278904"/>
          </a:xfrm>
        </p:spPr>
        <p:txBody>
          <a:bodyPr/>
          <a:lstStyle/>
          <a:p>
            <a:r>
              <a:rPr lang="en-US" altLang="ja-JP" dirty="0" smtClean="0"/>
              <a:t>Quark Matter 2012</a:t>
            </a:r>
            <a:endParaRPr lang="ja-JP" altLang="en-US" dirty="0"/>
          </a:p>
        </p:txBody>
      </p:sp>
      <p:sp>
        <p:nvSpPr>
          <p:cNvPr id="9" name="対角する 2 つの角を切り取った四角形 8"/>
          <p:cNvSpPr/>
          <p:nvPr/>
        </p:nvSpPr>
        <p:spPr>
          <a:xfrm>
            <a:off x="879643" y="5986857"/>
            <a:ext cx="28552553" cy="6258988"/>
          </a:xfrm>
          <a:prstGeom prst="snip2DiagRect">
            <a:avLst>
              <a:gd name="adj1" fmla="val 0"/>
              <a:gd name="adj2" fmla="val 25276"/>
            </a:avLst>
          </a:prstGeom>
          <a:noFill/>
          <a:ln w="152400">
            <a:solidFill>
              <a:srgbClr val="9000C8"/>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10" name="テキスト ボックス 9"/>
          <p:cNvSpPr txBox="1"/>
          <p:nvPr/>
        </p:nvSpPr>
        <p:spPr>
          <a:xfrm>
            <a:off x="1523724" y="5309748"/>
            <a:ext cx="4193113" cy="1169551"/>
          </a:xfrm>
          <a:prstGeom prst="rect">
            <a:avLst/>
          </a:prstGeom>
          <a:solidFill>
            <a:schemeClr val="bg1"/>
          </a:solidFill>
          <a:ln w="152400">
            <a:solidFill>
              <a:srgbClr val="9000C8"/>
            </a:solidFill>
          </a:ln>
        </p:spPr>
        <p:txBody>
          <a:bodyPr wrap="none" rtlCol="0">
            <a:spAutoFit/>
          </a:bodyPr>
          <a:lstStyle/>
          <a:p>
            <a:r>
              <a:rPr kumimoji="1" lang="en-US" altLang="ja-JP" sz="7000" dirty="0" smtClean="0"/>
              <a:t>Motivation</a:t>
            </a:r>
            <a:endParaRPr kumimoji="1" lang="ja-JP" altLang="en-US" sz="7000" dirty="0"/>
          </a:p>
        </p:txBody>
      </p:sp>
      <p:pic>
        <p:nvPicPr>
          <p:cNvPr id="8" name="図 7"/>
          <p:cNvPicPr>
            <a:picLocks noChangeAspect="1"/>
          </p:cNvPicPr>
          <p:nvPr/>
        </p:nvPicPr>
        <p:blipFill>
          <a:blip r:embed="rId6"/>
          <a:srcRect b="1505"/>
          <a:stretch>
            <a:fillRect/>
          </a:stretch>
        </p:blipFill>
        <p:spPr>
          <a:xfrm>
            <a:off x="24814098" y="7390457"/>
            <a:ext cx="3881919" cy="4571991"/>
          </a:xfrm>
          <a:prstGeom prst="rect">
            <a:avLst/>
          </a:prstGeom>
        </p:spPr>
      </p:pic>
      <p:pic>
        <p:nvPicPr>
          <p:cNvPr id="11" name="図 10"/>
          <p:cNvPicPr>
            <a:picLocks noChangeAspect="1"/>
          </p:cNvPicPr>
          <p:nvPr/>
        </p:nvPicPr>
        <p:blipFill>
          <a:blip r:embed="rId7"/>
          <a:stretch>
            <a:fillRect/>
          </a:stretch>
        </p:blipFill>
        <p:spPr>
          <a:xfrm>
            <a:off x="24159637" y="8245503"/>
            <a:ext cx="583949" cy="2309253"/>
          </a:xfrm>
          <a:prstGeom prst="rect">
            <a:avLst/>
          </a:prstGeom>
        </p:spPr>
      </p:pic>
      <p:pic>
        <p:nvPicPr>
          <p:cNvPr id="12" name="図 11"/>
          <p:cNvPicPr>
            <a:picLocks noChangeAspect="1"/>
          </p:cNvPicPr>
          <p:nvPr/>
        </p:nvPicPr>
        <p:blipFill>
          <a:blip r:embed="rId8"/>
          <a:srcRect l="2238" t="8683" r="74223" b="70228"/>
          <a:stretch>
            <a:fillRect/>
          </a:stretch>
        </p:blipFill>
        <p:spPr>
          <a:xfrm>
            <a:off x="25280673" y="7684700"/>
            <a:ext cx="1836718" cy="961412"/>
          </a:xfrm>
          <a:prstGeom prst="rect">
            <a:avLst/>
          </a:prstGeom>
        </p:spPr>
      </p:pic>
      <p:pic>
        <p:nvPicPr>
          <p:cNvPr id="13" name="図 12"/>
          <p:cNvPicPr>
            <a:picLocks noChangeAspect="1"/>
          </p:cNvPicPr>
          <p:nvPr/>
        </p:nvPicPr>
        <p:blipFill>
          <a:blip r:embed="rId9"/>
          <a:stretch>
            <a:fillRect/>
          </a:stretch>
        </p:blipFill>
        <p:spPr>
          <a:xfrm>
            <a:off x="25280673" y="10291057"/>
            <a:ext cx="1510293" cy="1062798"/>
          </a:xfrm>
          <a:prstGeom prst="rect">
            <a:avLst/>
          </a:prstGeom>
        </p:spPr>
      </p:pic>
      <p:sp>
        <p:nvSpPr>
          <p:cNvPr id="23" name="テキスト ボックス 22"/>
          <p:cNvSpPr txBox="1"/>
          <p:nvPr/>
        </p:nvSpPr>
        <p:spPr>
          <a:xfrm>
            <a:off x="25021003" y="6663965"/>
            <a:ext cx="3539926" cy="461665"/>
          </a:xfrm>
          <a:prstGeom prst="rect">
            <a:avLst/>
          </a:prstGeom>
          <a:noFill/>
        </p:spPr>
        <p:txBody>
          <a:bodyPr wrap="none" rtlCol="0">
            <a:spAutoFit/>
          </a:bodyPr>
          <a:lstStyle/>
          <a:p>
            <a:r>
              <a:rPr lang="en-US" altLang="ja-JP" sz="2400" i="1" dirty="0" smtClean="0"/>
              <a:t>PhysRevC.84.024906(CMS)</a:t>
            </a:r>
            <a:endParaRPr kumimoji="1" lang="ja-JP" altLang="en-US" sz="2400" dirty="0"/>
          </a:p>
        </p:txBody>
      </p:sp>
      <p:cxnSp>
        <p:nvCxnSpPr>
          <p:cNvPr id="25" name="直線コネクタ 24"/>
          <p:cNvCxnSpPr/>
          <p:nvPr/>
        </p:nvCxnSpPr>
        <p:spPr>
          <a:xfrm rot="16200000" flipH="1">
            <a:off x="26651992" y="9453004"/>
            <a:ext cx="4071910" cy="16140"/>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pic>
        <p:nvPicPr>
          <p:cNvPr id="28" name="Picture 9" descr="Jet_Definitions"/>
          <p:cNvPicPr>
            <a:picLocks noChangeAspect="1" noChangeArrowheads="1"/>
          </p:cNvPicPr>
          <p:nvPr/>
        </p:nvPicPr>
        <p:blipFill>
          <a:blip r:embed="rId10"/>
          <a:srcRect b="27521"/>
          <a:stretch>
            <a:fillRect/>
          </a:stretch>
        </p:blipFill>
        <p:spPr bwMode="auto">
          <a:xfrm>
            <a:off x="19913540" y="7390457"/>
            <a:ext cx="4161427" cy="4123506"/>
          </a:xfrm>
          <a:prstGeom prst="rect">
            <a:avLst/>
          </a:prstGeom>
          <a:noFill/>
        </p:spPr>
      </p:pic>
      <p:sp>
        <p:nvSpPr>
          <p:cNvPr id="31" name="テキスト ボックス 30"/>
          <p:cNvSpPr txBox="1"/>
          <p:nvPr/>
        </p:nvSpPr>
        <p:spPr>
          <a:xfrm>
            <a:off x="20065946" y="6663965"/>
            <a:ext cx="3913526" cy="461665"/>
          </a:xfrm>
          <a:prstGeom prst="rect">
            <a:avLst/>
          </a:prstGeom>
          <a:noFill/>
        </p:spPr>
        <p:txBody>
          <a:bodyPr wrap="none" rtlCol="0">
            <a:spAutoFit/>
          </a:bodyPr>
          <a:lstStyle/>
          <a:p>
            <a:r>
              <a:rPr lang="en-US" altLang="ja-JP" sz="2400" i="1" dirty="0" smtClean="0"/>
              <a:t>PhysRevC.77.011901(PHENIX)</a:t>
            </a:r>
            <a:endParaRPr kumimoji="1" lang="ja-JP" altLang="en-US" sz="2400" dirty="0"/>
          </a:p>
        </p:txBody>
      </p:sp>
      <p:sp>
        <p:nvSpPr>
          <p:cNvPr id="32" name="テキスト ボックス 31"/>
          <p:cNvSpPr txBox="1"/>
          <p:nvPr/>
        </p:nvSpPr>
        <p:spPr>
          <a:xfrm>
            <a:off x="1231271" y="6647023"/>
            <a:ext cx="18017930" cy="5016757"/>
          </a:xfrm>
          <a:prstGeom prst="rect">
            <a:avLst/>
          </a:prstGeom>
          <a:noFill/>
        </p:spPr>
        <p:txBody>
          <a:bodyPr wrap="square" rtlCol="0">
            <a:spAutoFit/>
          </a:bodyPr>
          <a:lstStyle/>
          <a:p>
            <a:r>
              <a:rPr lang="en-US" altLang="ja-JP" sz="3200" dirty="0" smtClean="0"/>
              <a:t>In heavy-ion collisions, jet properties are expected to be modified by the interaction with the hot and dense  medium. This modification is strongly related to the properties of the created attribute of hot and dense matter and provides a versatile probe for the properties of the QGP. </a:t>
            </a:r>
          </a:p>
          <a:p>
            <a:r>
              <a:rPr lang="en-US" altLang="ja-JP" sz="3200" dirty="0" smtClean="0"/>
              <a:t>However, in heavy-ion collisions it is difficult to recover the jet quenching effects at small particle </a:t>
            </a:r>
            <a:r>
              <a:rPr lang="en-US" altLang="ja-JP" sz="3200" dirty="0" err="1" smtClean="0"/>
              <a:t>momen</a:t>
            </a:r>
            <a:r>
              <a:rPr lang="en-US" altLang="ja-JP" sz="3200" dirty="0" smtClean="0"/>
              <a:t>-tum due to large backgrounds from thermal bulk in such a multi-body system. The measurement of </a:t>
            </a:r>
            <a:r>
              <a:rPr lang="en-US" altLang="ja-JP" sz="3200" dirty="0" err="1" smtClean="0"/>
              <a:t>hadron</a:t>
            </a:r>
            <a:r>
              <a:rPr lang="en-US" altLang="ja-JP" sz="3200" dirty="0" smtClean="0"/>
              <a:t> correlations with respect to a reconstructed jet allows to relate more directly the momentum and direction of the original </a:t>
            </a:r>
            <a:r>
              <a:rPr lang="en-US" altLang="ja-JP" sz="3200" dirty="0" err="1" smtClean="0"/>
              <a:t>parton</a:t>
            </a:r>
            <a:r>
              <a:rPr lang="en-US" altLang="ja-JP" sz="3200" dirty="0" smtClean="0"/>
              <a:t> to the distribution of its fragmentation products, combining two particle correlations and </a:t>
            </a:r>
            <a:r>
              <a:rPr lang="en-US" altLang="ja-JP" sz="3200" dirty="0" err="1" smtClean="0"/>
              <a:t>di</a:t>
            </a:r>
            <a:r>
              <a:rPr lang="en-US" altLang="ja-JP" sz="3200" dirty="0" smtClean="0"/>
              <a:t>-jet modification measurements.</a:t>
            </a:r>
          </a:p>
          <a:p>
            <a:r>
              <a:rPr lang="en-US" altLang="ja-JP" sz="3200" dirty="0" smtClean="0"/>
              <a:t>   The studies of these correlations in pp collisions provides the baseline for similar measurements in </a:t>
            </a:r>
            <a:r>
              <a:rPr lang="en-US" altLang="ja-JP" sz="3200" dirty="0" err="1" smtClean="0"/>
              <a:t>Pb-Pb</a:t>
            </a:r>
            <a:endParaRPr lang="en-US" altLang="ja-JP" sz="3200" dirty="0" smtClean="0"/>
          </a:p>
          <a:p>
            <a:r>
              <a:rPr lang="en-US" altLang="ja-JP" sz="3200" dirty="0"/>
              <a:t> </a:t>
            </a:r>
            <a:r>
              <a:rPr lang="en-US" altLang="ja-JP" sz="3200" dirty="0" smtClean="0"/>
              <a:t>          collisions</a:t>
            </a:r>
            <a:endParaRPr kumimoji="1" lang="ja-JP" altLang="en-US" sz="3200" dirty="0"/>
          </a:p>
        </p:txBody>
      </p:sp>
      <p:cxnSp>
        <p:nvCxnSpPr>
          <p:cNvPr id="34" name="直線コネクタ 33"/>
          <p:cNvCxnSpPr/>
          <p:nvPr/>
        </p:nvCxnSpPr>
        <p:spPr>
          <a:xfrm>
            <a:off x="9883778" y="2199860"/>
            <a:ext cx="609611" cy="1588"/>
          </a:xfrm>
          <a:prstGeom prst="line">
            <a:avLst/>
          </a:prstGeom>
          <a:ln w="79375">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5" name="対角する 2 つの角を切り取った四角形 34"/>
          <p:cNvSpPr/>
          <p:nvPr/>
        </p:nvSpPr>
        <p:spPr>
          <a:xfrm>
            <a:off x="15317681" y="34831345"/>
            <a:ext cx="14114515" cy="4882539"/>
          </a:xfrm>
          <a:prstGeom prst="snip2DiagRect">
            <a:avLst>
              <a:gd name="adj1" fmla="val 0"/>
              <a:gd name="adj2" fmla="val 30856"/>
            </a:avLst>
          </a:prstGeom>
          <a:noFill/>
          <a:ln w="152400">
            <a:solidFill>
              <a:srgbClr val="9000C8"/>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p>
        </p:txBody>
      </p:sp>
      <p:sp>
        <p:nvSpPr>
          <p:cNvPr id="36" name="テキスト ボックス 35"/>
          <p:cNvSpPr txBox="1"/>
          <p:nvPr/>
        </p:nvSpPr>
        <p:spPr>
          <a:xfrm>
            <a:off x="15855831" y="34484989"/>
            <a:ext cx="4167690" cy="1169551"/>
          </a:xfrm>
          <a:prstGeom prst="rect">
            <a:avLst/>
          </a:prstGeom>
          <a:solidFill>
            <a:schemeClr val="bg1"/>
          </a:solidFill>
          <a:ln w="152400">
            <a:solidFill>
              <a:srgbClr val="9000C8"/>
            </a:solidFill>
          </a:ln>
        </p:spPr>
        <p:txBody>
          <a:bodyPr wrap="none" rtlCol="0">
            <a:spAutoFit/>
          </a:bodyPr>
          <a:lstStyle/>
          <a:p>
            <a:r>
              <a:rPr lang="en-US" altLang="ja-JP" sz="7000" dirty="0" smtClean="0"/>
              <a:t>Conclusion</a:t>
            </a:r>
            <a:endParaRPr kumimoji="1" lang="ja-JP" altLang="en-US" sz="7000" dirty="0"/>
          </a:p>
        </p:txBody>
      </p:sp>
      <p:sp>
        <p:nvSpPr>
          <p:cNvPr id="19" name="正方形/長方形 18"/>
          <p:cNvSpPr/>
          <p:nvPr/>
        </p:nvSpPr>
        <p:spPr>
          <a:xfrm>
            <a:off x="879642" y="13165498"/>
            <a:ext cx="18401063" cy="7222050"/>
          </a:xfrm>
          <a:prstGeom prst="rect">
            <a:avLst/>
          </a:prstGeom>
          <a:noFill/>
          <a:ln w="152400">
            <a:solidFill>
              <a:srgbClr val="9000C8"/>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p>
        </p:txBody>
      </p:sp>
      <p:sp>
        <p:nvSpPr>
          <p:cNvPr id="20" name="テキスト ボックス 19"/>
          <p:cNvSpPr txBox="1"/>
          <p:nvPr/>
        </p:nvSpPr>
        <p:spPr>
          <a:xfrm>
            <a:off x="899023" y="13165496"/>
            <a:ext cx="18381681" cy="1107996"/>
          </a:xfrm>
          <a:prstGeom prst="rect">
            <a:avLst/>
          </a:prstGeom>
          <a:solidFill>
            <a:schemeClr val="bg1"/>
          </a:solidFill>
          <a:ln w="152400">
            <a:solidFill>
              <a:srgbClr val="9000C8"/>
            </a:solidFill>
          </a:ln>
        </p:spPr>
        <p:txBody>
          <a:bodyPr wrap="square" rtlCol="0">
            <a:spAutoFit/>
          </a:bodyPr>
          <a:lstStyle/>
          <a:p>
            <a:pPr algn="ctr"/>
            <a:endParaRPr kumimoji="1" lang="ja-JP" altLang="en-US" sz="4800" dirty="0"/>
          </a:p>
        </p:txBody>
      </p:sp>
      <p:grpSp>
        <p:nvGrpSpPr>
          <p:cNvPr id="22" name="Group 92"/>
          <p:cNvGrpSpPr>
            <a:grpSpLocks/>
          </p:cNvGrpSpPr>
          <p:nvPr/>
        </p:nvGrpSpPr>
        <p:grpSpPr bwMode="auto">
          <a:xfrm>
            <a:off x="1429095" y="14951238"/>
            <a:ext cx="6383338" cy="4811712"/>
            <a:chOff x="14134" y="6509"/>
            <a:chExt cx="4021" cy="3031"/>
          </a:xfrm>
        </p:grpSpPr>
        <p:pic>
          <p:nvPicPr>
            <p:cNvPr id="24" name="Picture 47" descr="D:\Users\Bastian\Documents\My Dropbox\EMMI Physics Days 2010\Bilder und Plots\ALICE-SetUp-NewSimple.jpg"/>
            <p:cNvPicPr>
              <a:picLocks noChangeAspect="1" noChangeArrowheads="1"/>
            </p:cNvPicPr>
            <p:nvPr/>
          </p:nvPicPr>
          <p:blipFill>
            <a:blip r:embed="rId11"/>
            <a:srcRect l="2741"/>
            <a:stretch>
              <a:fillRect/>
            </a:stretch>
          </p:blipFill>
          <p:spPr bwMode="auto">
            <a:xfrm>
              <a:off x="14134" y="6509"/>
              <a:ext cx="4021" cy="3031"/>
            </a:xfrm>
            <a:prstGeom prst="rect">
              <a:avLst/>
            </a:prstGeom>
            <a:noFill/>
            <a:ln w="9525">
              <a:noFill/>
              <a:miter lim="800000"/>
              <a:headEnd/>
              <a:tailEnd/>
            </a:ln>
          </p:spPr>
        </p:pic>
        <p:grpSp>
          <p:nvGrpSpPr>
            <p:cNvPr id="26" name="Group 91"/>
            <p:cNvGrpSpPr>
              <a:grpSpLocks/>
            </p:cNvGrpSpPr>
            <p:nvPr/>
          </p:nvGrpSpPr>
          <p:grpSpPr bwMode="auto">
            <a:xfrm>
              <a:off x="15205" y="6600"/>
              <a:ext cx="2876" cy="1556"/>
              <a:chOff x="15205" y="6600"/>
              <a:chExt cx="2876" cy="1556"/>
            </a:xfrm>
          </p:grpSpPr>
          <p:sp>
            <p:nvSpPr>
              <p:cNvPr id="30" name="Legende mit Linie 2 6"/>
              <p:cNvSpPr>
                <a:spLocks/>
              </p:cNvSpPr>
              <p:nvPr/>
            </p:nvSpPr>
            <p:spPr bwMode="auto">
              <a:xfrm>
                <a:off x="16941" y="6600"/>
                <a:ext cx="1140" cy="880"/>
              </a:xfrm>
              <a:prstGeom prst="borderCallout2">
                <a:avLst>
                  <a:gd name="adj1" fmla="val 18750"/>
                  <a:gd name="adj2" fmla="val 88"/>
                  <a:gd name="adj3" fmla="val 18750"/>
                  <a:gd name="adj4" fmla="val -16667"/>
                  <a:gd name="adj5" fmla="val 147505"/>
                  <a:gd name="adj6" fmla="val -129824"/>
                </a:avLst>
              </a:prstGeom>
              <a:noFill/>
              <a:ln w="12700">
                <a:solidFill>
                  <a:schemeClr val="tx1"/>
                </a:solidFill>
                <a:miter lim="800000"/>
                <a:headEnd type="none" w="sm" len="sm"/>
                <a:tailEnd/>
              </a:ln>
            </p:spPr>
            <p:txBody>
              <a:bodyPr wrap="none" lIns="86356" tIns="137160" rIns="86356" bIns="137160" anchor="ctr">
                <a:prstTxWarp prst="textNoShape">
                  <a:avLst/>
                </a:prstTxWarp>
              </a:bodyPr>
              <a:lstStyle/>
              <a:p>
                <a:pPr defTabSz="717550"/>
                <a:endParaRPr lang="de-DE" sz="6200">
                  <a:solidFill>
                    <a:schemeClr val="tx1"/>
                  </a:solidFill>
                  <a:ea typeface="Times New Roman" pitchFamily="-83" charset="0"/>
                  <a:cs typeface="Times New Roman" pitchFamily="-83" charset="0"/>
                </a:endParaRPr>
              </a:p>
            </p:txBody>
          </p:sp>
          <p:sp>
            <p:nvSpPr>
              <p:cNvPr id="33" name="Rechteck 7"/>
              <p:cNvSpPr>
                <a:spLocks noChangeArrowheads="1"/>
              </p:cNvSpPr>
              <p:nvPr/>
            </p:nvSpPr>
            <p:spPr bwMode="auto">
              <a:xfrm>
                <a:off x="15205" y="7900"/>
                <a:ext cx="340" cy="256"/>
              </a:xfrm>
              <a:prstGeom prst="rect">
                <a:avLst/>
              </a:prstGeom>
              <a:noFill/>
              <a:ln w="12700">
                <a:solidFill>
                  <a:schemeClr val="tx1"/>
                </a:solidFill>
                <a:miter lim="800000"/>
                <a:headEnd type="none" w="sm" len="sm"/>
                <a:tailEnd/>
              </a:ln>
            </p:spPr>
            <p:txBody>
              <a:bodyPr wrap="none" lIns="86356" tIns="137160" rIns="86356" bIns="137160" anchor="ctr">
                <a:prstTxWarp prst="textNoShape">
                  <a:avLst/>
                </a:prstTxWarp>
              </a:bodyPr>
              <a:lstStyle/>
              <a:p>
                <a:pPr defTabSz="717550"/>
                <a:endParaRPr lang="de-DE" sz="6200">
                  <a:solidFill>
                    <a:schemeClr val="tx1"/>
                  </a:solidFill>
                  <a:ea typeface="Times New Roman" pitchFamily="-83" charset="0"/>
                  <a:cs typeface="Times New Roman" pitchFamily="-83" charset="0"/>
                </a:endParaRPr>
              </a:p>
            </p:txBody>
          </p:sp>
        </p:grpSp>
      </p:grpSp>
      <p:sp>
        <p:nvSpPr>
          <p:cNvPr id="37" name="テキスト ボックス 36"/>
          <p:cNvSpPr txBox="1"/>
          <p:nvPr/>
        </p:nvSpPr>
        <p:spPr>
          <a:xfrm>
            <a:off x="7908694" y="14467415"/>
            <a:ext cx="11213068" cy="5786199"/>
          </a:xfrm>
          <a:prstGeom prst="rect">
            <a:avLst/>
          </a:prstGeom>
          <a:noFill/>
        </p:spPr>
        <p:txBody>
          <a:bodyPr wrap="square" rtlCol="0">
            <a:spAutoFit/>
          </a:bodyPr>
          <a:lstStyle/>
          <a:p>
            <a:r>
              <a:rPr lang="en-US" altLang="ja-JP" sz="3200" dirty="0" smtClean="0"/>
              <a:t>                                                            The ALICE  detector has been </a:t>
            </a:r>
          </a:p>
          <a:p>
            <a:r>
              <a:rPr lang="en-US" altLang="ja-JP" sz="3200" dirty="0"/>
              <a:t>	</a:t>
            </a:r>
            <a:r>
              <a:rPr lang="en-US" altLang="ja-JP" sz="3200" dirty="0" smtClean="0"/>
              <a:t>	               built to exploit the unique </a:t>
            </a:r>
            <a:r>
              <a:rPr lang="en-US" altLang="ja-JP" sz="3200" dirty="0" err="1" smtClean="0"/>
              <a:t>phys</a:t>
            </a:r>
            <a:r>
              <a:rPr lang="en-US" altLang="ja-JP" sz="3200" dirty="0" smtClean="0"/>
              <a:t>-</a:t>
            </a:r>
          </a:p>
          <a:p>
            <a:r>
              <a:rPr lang="en-US" altLang="ja-JP" sz="3200" dirty="0"/>
              <a:t> </a:t>
            </a:r>
            <a:r>
              <a:rPr lang="en-US" altLang="ja-JP" sz="3200" dirty="0" smtClean="0"/>
              <a:t>                                                            </a:t>
            </a:r>
            <a:r>
              <a:rPr lang="en-US" altLang="ja-JP" sz="3200" dirty="0" err="1" smtClean="0"/>
              <a:t>ics</a:t>
            </a:r>
            <a:r>
              <a:rPr lang="en-US" altLang="ja-JP" sz="3200" dirty="0" smtClean="0"/>
              <a:t> potential of nucleus-nucleus  </a:t>
            </a:r>
          </a:p>
          <a:p>
            <a:r>
              <a:rPr lang="en-US" altLang="ja-JP" sz="3200" dirty="0"/>
              <a:t>	</a:t>
            </a:r>
            <a:r>
              <a:rPr lang="en-US" altLang="ja-JP" sz="3200" dirty="0" smtClean="0"/>
              <a:t>	               interactions at the LHC. </a:t>
            </a:r>
          </a:p>
          <a:p>
            <a:r>
              <a:rPr lang="en-US" altLang="ja-JP" sz="3200" dirty="0"/>
              <a:t> </a:t>
            </a:r>
            <a:r>
              <a:rPr lang="en-US" altLang="ja-JP" sz="3200" dirty="0" smtClean="0"/>
              <a:t>                                                           The ALICE detector is suited to </a:t>
            </a:r>
          </a:p>
          <a:p>
            <a:r>
              <a:rPr lang="en-US" altLang="ja-JP" sz="3200" dirty="0"/>
              <a:t> </a:t>
            </a:r>
            <a:r>
              <a:rPr lang="en-US" altLang="ja-JP" sz="3200" dirty="0" smtClean="0"/>
              <a:t>                                                           study jet modification by the hot and dense matter, since it can reconstruct charged particles from very low to high momentum using the central tracking (ITS+TPC). </a:t>
            </a:r>
          </a:p>
          <a:p>
            <a:endParaRPr lang="en-US" altLang="ja-JP" sz="1800" dirty="0"/>
          </a:p>
          <a:p>
            <a:r>
              <a:rPr lang="en-US" altLang="ja-JP" sz="3200" dirty="0" smtClean="0"/>
              <a:t>In this analysis, 13k di-jet events are analyzed for √s =2.76 </a:t>
            </a:r>
            <a:r>
              <a:rPr lang="en-US" altLang="ja-JP" sz="3200" dirty="0" err="1" smtClean="0"/>
              <a:t>TeV</a:t>
            </a:r>
            <a:r>
              <a:rPr lang="en-US" altLang="ja-JP" sz="3200" dirty="0" smtClean="0"/>
              <a:t>, as well as 30k di-jet events for 7 </a:t>
            </a:r>
            <a:r>
              <a:rPr lang="en-US" altLang="ja-JP" sz="3200" dirty="0" err="1" smtClean="0"/>
              <a:t>TeV</a:t>
            </a:r>
            <a:r>
              <a:rPr lang="en-US" altLang="ja-JP" sz="3200" dirty="0" smtClean="0"/>
              <a:t> for charged particle </a:t>
            </a:r>
            <a:r>
              <a:rPr lang="en-US" altLang="ja-JP" sz="3200" dirty="0" err="1" smtClean="0"/>
              <a:t>correlatio</a:t>
            </a:r>
            <a:r>
              <a:rPr lang="en-US" altLang="ja-JP" sz="3200" dirty="0" smtClean="0"/>
              <a:t>-ns. 160k EMC triggered events were analyzed for Π</a:t>
            </a:r>
            <a:r>
              <a:rPr lang="en-US" altLang="ja-JP" sz="3200" baseline="30000" dirty="0" smtClean="0"/>
              <a:t>0  </a:t>
            </a:r>
            <a:r>
              <a:rPr lang="en-US" altLang="ja-JP" sz="3200" dirty="0" smtClean="0"/>
              <a:t>correlations</a:t>
            </a:r>
          </a:p>
        </p:txBody>
      </p:sp>
      <p:sp>
        <p:nvSpPr>
          <p:cNvPr id="41" name="正方形/長方形 40"/>
          <p:cNvSpPr/>
          <p:nvPr/>
        </p:nvSpPr>
        <p:spPr>
          <a:xfrm>
            <a:off x="899024" y="34831345"/>
            <a:ext cx="13654244" cy="4882539"/>
          </a:xfrm>
          <a:prstGeom prst="rect">
            <a:avLst/>
          </a:prstGeom>
          <a:noFill/>
          <a:ln w="152400">
            <a:solidFill>
              <a:srgbClr val="9000C8"/>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42" name="テキスト ボックス 41"/>
          <p:cNvSpPr txBox="1"/>
          <p:nvPr/>
        </p:nvSpPr>
        <p:spPr>
          <a:xfrm>
            <a:off x="899024" y="34738774"/>
            <a:ext cx="13654244" cy="1015663"/>
          </a:xfrm>
          <a:prstGeom prst="rect">
            <a:avLst/>
          </a:prstGeom>
          <a:solidFill>
            <a:schemeClr val="bg1"/>
          </a:solidFill>
          <a:ln w="152400">
            <a:solidFill>
              <a:srgbClr val="9000C8"/>
            </a:solidFill>
          </a:ln>
        </p:spPr>
        <p:txBody>
          <a:bodyPr wrap="square" rtlCol="0">
            <a:spAutoFit/>
          </a:bodyPr>
          <a:lstStyle/>
          <a:p>
            <a:pPr algn="ctr"/>
            <a:r>
              <a:rPr lang="en-US" altLang="ja-JP" sz="6000" dirty="0" smtClean="0"/>
              <a:t>Further Topics under Study</a:t>
            </a:r>
            <a:endParaRPr kumimoji="1" lang="ja-JP" altLang="en-US" sz="6000" dirty="0"/>
          </a:p>
        </p:txBody>
      </p:sp>
      <p:sp>
        <p:nvSpPr>
          <p:cNvPr id="43" name="テキスト ボックス 42"/>
          <p:cNvSpPr txBox="1"/>
          <p:nvPr/>
        </p:nvSpPr>
        <p:spPr>
          <a:xfrm>
            <a:off x="928764" y="36220405"/>
            <a:ext cx="13585770" cy="2800767"/>
          </a:xfrm>
          <a:prstGeom prst="rect">
            <a:avLst/>
          </a:prstGeom>
          <a:noFill/>
        </p:spPr>
        <p:txBody>
          <a:bodyPr wrap="none" rtlCol="0">
            <a:spAutoFit/>
          </a:bodyPr>
          <a:lstStyle/>
          <a:p>
            <a:pPr>
              <a:buClr>
                <a:schemeClr val="bg2">
                  <a:lumMod val="50000"/>
                </a:schemeClr>
              </a:buClr>
              <a:buFont typeface="Wingdings" charset="2"/>
              <a:buChar char="Ø"/>
            </a:pPr>
            <a:r>
              <a:rPr lang="en-US" altLang="ja-JP" sz="4400" dirty="0" smtClean="0"/>
              <a:t>Momentum asymmetry dependence of </a:t>
            </a:r>
            <a:r>
              <a:rPr lang="en-US" altLang="ja-JP" sz="4400" dirty="0" err="1" smtClean="0"/>
              <a:t>di</a:t>
            </a:r>
            <a:r>
              <a:rPr lang="en-US" altLang="ja-JP" sz="4400" dirty="0" smtClean="0"/>
              <a:t>-jet properties</a:t>
            </a:r>
          </a:p>
          <a:p>
            <a:pPr>
              <a:buClr>
                <a:schemeClr val="bg2">
                  <a:lumMod val="50000"/>
                </a:schemeClr>
              </a:buClr>
              <a:buFont typeface="Wingdings" charset="2"/>
              <a:buChar char="Ø"/>
            </a:pPr>
            <a:r>
              <a:rPr lang="en-US" altLang="ja-JP" sz="4400" dirty="0" smtClean="0"/>
              <a:t>Parton identification of trigger jet (quark, gluon)</a:t>
            </a:r>
          </a:p>
          <a:p>
            <a:pPr>
              <a:buClr>
                <a:schemeClr val="bg2">
                  <a:lumMod val="50000"/>
                </a:schemeClr>
              </a:buClr>
              <a:buFont typeface="Wingdings" charset="2"/>
              <a:buChar char="Ø"/>
            </a:pPr>
            <a:r>
              <a:rPr lang="en-US" altLang="ja-JP" sz="4400" dirty="0" smtClean="0"/>
              <a:t>Di-Jet properties in high (jet) multiplicity event</a:t>
            </a:r>
          </a:p>
          <a:p>
            <a:pPr>
              <a:buClr>
                <a:schemeClr val="bg2">
                  <a:lumMod val="50000"/>
                </a:schemeClr>
              </a:buClr>
              <a:buFont typeface="Wingdings" charset="2"/>
              <a:buChar char="Ø"/>
            </a:pPr>
            <a:r>
              <a:rPr kumimoji="1" lang="en-US" altLang="ja-JP" sz="4400" dirty="0" smtClean="0"/>
              <a:t>Combine charged and neutral </a:t>
            </a:r>
            <a:r>
              <a:rPr lang="en-US" altLang="ja-JP" sz="4400" dirty="0" smtClean="0"/>
              <a:t>p</a:t>
            </a:r>
            <a:r>
              <a:rPr kumimoji="1" lang="en-US" altLang="ja-JP" sz="4400" dirty="0" smtClean="0"/>
              <a:t>article </a:t>
            </a:r>
            <a:r>
              <a:rPr lang="en-US" altLang="ja-JP" sz="4400" dirty="0" smtClean="0"/>
              <a:t>c</a:t>
            </a:r>
            <a:r>
              <a:rPr kumimoji="1" lang="en-US" altLang="ja-JP" sz="4400" dirty="0" smtClean="0"/>
              <a:t>orrelations</a:t>
            </a:r>
          </a:p>
        </p:txBody>
      </p:sp>
      <p:sp>
        <p:nvSpPr>
          <p:cNvPr id="99" name="テキスト ボックス 98"/>
          <p:cNvSpPr txBox="1"/>
          <p:nvPr/>
        </p:nvSpPr>
        <p:spPr>
          <a:xfrm>
            <a:off x="2776577" y="13151528"/>
            <a:ext cx="14647588" cy="1015663"/>
          </a:xfrm>
          <a:prstGeom prst="rect">
            <a:avLst/>
          </a:prstGeom>
          <a:noFill/>
        </p:spPr>
        <p:txBody>
          <a:bodyPr wrap="square" rtlCol="0">
            <a:spAutoFit/>
          </a:bodyPr>
          <a:lstStyle/>
          <a:p>
            <a:pPr algn="ctr"/>
            <a:r>
              <a:rPr lang="en-US" altLang="ja-JP" sz="6000" dirty="0" smtClean="0"/>
              <a:t>Jet &amp; Particle Reconstruction with the ALICE</a:t>
            </a:r>
            <a:endParaRPr lang="ja-JP" altLang="en-US" sz="6000" dirty="0" smtClean="0"/>
          </a:p>
        </p:txBody>
      </p:sp>
      <p:sp>
        <p:nvSpPr>
          <p:cNvPr id="100" name="テキスト ボックス 99"/>
          <p:cNvSpPr txBox="1"/>
          <p:nvPr/>
        </p:nvSpPr>
        <p:spPr>
          <a:xfrm>
            <a:off x="7908694" y="14625635"/>
            <a:ext cx="5350280" cy="2862322"/>
          </a:xfrm>
          <a:prstGeom prst="rect">
            <a:avLst/>
          </a:prstGeom>
          <a:noFill/>
          <a:ln>
            <a:solidFill>
              <a:schemeClr val="bg2">
                <a:lumMod val="50000"/>
              </a:schemeClr>
            </a:solidFill>
          </a:ln>
        </p:spPr>
        <p:txBody>
          <a:bodyPr wrap="square" rtlCol="0">
            <a:spAutoFit/>
          </a:bodyPr>
          <a:lstStyle/>
          <a:p>
            <a:pPr algn="ctr"/>
            <a:r>
              <a:rPr lang="en-US" altLang="ja-JP" sz="3600" dirty="0" smtClean="0"/>
              <a:t>|</a:t>
            </a:r>
            <a:r>
              <a:rPr lang="en-US" altLang="ja-JP" sz="3600" dirty="0" err="1" smtClean="0"/>
              <a:t>η</a:t>
            </a:r>
            <a:r>
              <a:rPr lang="en-US" altLang="ja-JP" sz="3600" baseline="30000" dirty="0" err="1" smtClean="0"/>
              <a:t>particle</a:t>
            </a:r>
            <a:r>
              <a:rPr lang="en-US" altLang="ja-JP" sz="3600" dirty="0" smtClean="0"/>
              <a:t>|&lt; 0.9,|η</a:t>
            </a:r>
            <a:r>
              <a:rPr lang="en-US" altLang="ja-JP" sz="3600" baseline="30000" dirty="0" smtClean="0"/>
              <a:t>Jet</a:t>
            </a:r>
            <a:r>
              <a:rPr lang="en-US" altLang="ja-JP" sz="3600" dirty="0" smtClean="0"/>
              <a:t>|&lt;0.5</a:t>
            </a:r>
          </a:p>
          <a:p>
            <a:pPr algn="ctr"/>
            <a:r>
              <a:rPr lang="en-US" altLang="ja-JP" sz="3600" dirty="0" smtClean="0"/>
              <a:t>1.4 &lt; φ</a:t>
            </a:r>
            <a:r>
              <a:rPr lang="en-US" altLang="ja-JP" sz="3600" baseline="30000" dirty="0" smtClean="0"/>
              <a:t>EMC</a:t>
            </a:r>
            <a:r>
              <a:rPr lang="en-US" altLang="ja-JP" sz="3600" dirty="0" smtClean="0"/>
              <a:t> &lt;3.2 </a:t>
            </a:r>
            <a:r>
              <a:rPr lang="en-US" altLang="ja-JP" sz="3600" dirty="0" err="1" smtClean="0"/>
              <a:t>rad</a:t>
            </a:r>
            <a:endParaRPr lang="en-US" altLang="ja-JP" sz="3600" dirty="0" smtClean="0"/>
          </a:p>
          <a:p>
            <a:pPr algn="ctr"/>
            <a:r>
              <a:rPr lang="en-US" altLang="ja-JP" sz="3600" i="1" dirty="0" err="1" smtClean="0"/>
              <a:t>p</a:t>
            </a:r>
            <a:r>
              <a:rPr lang="en-US" altLang="ja-JP" sz="3600" baseline="-25000" dirty="0" err="1" smtClean="0"/>
              <a:t>T</a:t>
            </a:r>
            <a:r>
              <a:rPr lang="en-US" altLang="ja-JP" sz="3600" baseline="30000" dirty="0" err="1" smtClean="0"/>
              <a:t>particle</a:t>
            </a:r>
            <a:r>
              <a:rPr lang="en-US" altLang="ja-JP" sz="3600" dirty="0" smtClean="0"/>
              <a:t> &gt; 0.15 </a:t>
            </a:r>
            <a:r>
              <a:rPr lang="en-US" altLang="ja-JP" sz="3600" dirty="0" err="1" smtClean="0"/>
              <a:t>GeV/</a:t>
            </a:r>
            <a:r>
              <a:rPr lang="en-US" altLang="ja-JP" sz="3600" i="1" dirty="0" err="1" smtClean="0"/>
              <a:t>c</a:t>
            </a:r>
            <a:endParaRPr kumimoji="1" lang="en-US" altLang="ja-JP" sz="3600" i="1" dirty="0" smtClean="0"/>
          </a:p>
          <a:p>
            <a:pPr algn="ctr"/>
            <a:r>
              <a:rPr lang="en-US" altLang="ja-JP" sz="3600" i="1" dirty="0" err="1" smtClean="0"/>
              <a:t>p</a:t>
            </a:r>
            <a:r>
              <a:rPr lang="en-US" altLang="ja-JP" sz="3600" baseline="-25000" dirty="0" err="1" smtClean="0"/>
              <a:t>T</a:t>
            </a:r>
            <a:r>
              <a:rPr lang="en-US" altLang="ja-JP" sz="3600" baseline="30000" dirty="0" err="1" smtClean="0"/>
              <a:t>Jet</a:t>
            </a:r>
            <a:r>
              <a:rPr lang="en-US" altLang="ja-JP" sz="3600" dirty="0" smtClean="0"/>
              <a:t> &gt; 10 </a:t>
            </a:r>
            <a:r>
              <a:rPr lang="en-US" altLang="ja-JP" sz="3600" dirty="0" err="1" smtClean="0"/>
              <a:t>GeV/</a:t>
            </a:r>
            <a:r>
              <a:rPr lang="en-US" altLang="ja-JP" sz="3600" i="1" dirty="0" err="1" smtClean="0"/>
              <a:t>c</a:t>
            </a:r>
            <a:endParaRPr lang="en-US" altLang="ja-JP" sz="3600" i="1" dirty="0" smtClean="0"/>
          </a:p>
          <a:p>
            <a:pPr algn="ctr"/>
            <a:r>
              <a:rPr lang="en-US" altLang="ja-JP" sz="3600" dirty="0" smtClean="0"/>
              <a:t>anti-</a:t>
            </a:r>
            <a:r>
              <a:rPr lang="en-US" altLang="ja-JP" sz="3600" dirty="0" err="1" smtClean="0"/>
              <a:t>k</a:t>
            </a:r>
            <a:r>
              <a:rPr lang="en-US" altLang="ja-JP" sz="3600" baseline="-25000" dirty="0" err="1" smtClean="0"/>
              <a:t>T</a:t>
            </a:r>
            <a:r>
              <a:rPr lang="en-US" altLang="ja-JP" sz="3600" dirty="0" smtClean="0"/>
              <a:t> R=0.4</a:t>
            </a:r>
          </a:p>
        </p:txBody>
      </p:sp>
      <p:sp>
        <p:nvSpPr>
          <p:cNvPr id="103" name="線吹き出し 2 (枠付き) 102"/>
          <p:cNvSpPr/>
          <p:nvPr/>
        </p:nvSpPr>
        <p:spPr>
          <a:xfrm>
            <a:off x="1151958" y="15856861"/>
            <a:ext cx="914400" cy="612648"/>
          </a:xfrm>
          <a:prstGeom prst="borderCallout2">
            <a:avLst>
              <a:gd name="adj1" fmla="val 62721"/>
              <a:gd name="adj2" fmla="val 109511"/>
              <a:gd name="adj3" fmla="val 69004"/>
              <a:gd name="adj4" fmla="val 155891"/>
              <a:gd name="adj5" fmla="val 181597"/>
              <a:gd name="adj6" fmla="val 231109"/>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en-US" altLang="ja-JP" sz="2800" dirty="0" smtClean="0">
                <a:solidFill>
                  <a:schemeClr val="tx1"/>
                </a:solidFill>
              </a:rPr>
              <a:t>TPC</a:t>
            </a:r>
            <a:endParaRPr kumimoji="1" lang="ja-JP" altLang="en-US" sz="2800" dirty="0">
              <a:solidFill>
                <a:schemeClr val="tx1"/>
              </a:solidFill>
            </a:endParaRPr>
          </a:p>
        </p:txBody>
      </p:sp>
      <p:sp>
        <p:nvSpPr>
          <p:cNvPr id="105" name="線吹き出し 2 (枠付き) 104"/>
          <p:cNvSpPr/>
          <p:nvPr/>
        </p:nvSpPr>
        <p:spPr>
          <a:xfrm>
            <a:off x="1151958" y="16804667"/>
            <a:ext cx="914400" cy="612648"/>
          </a:xfrm>
          <a:prstGeom prst="borderCallout2">
            <a:avLst>
              <a:gd name="adj1" fmla="val 37595"/>
              <a:gd name="adj2" fmla="val 101093"/>
              <a:gd name="adj3" fmla="val 43877"/>
              <a:gd name="adj4" fmla="val 139055"/>
              <a:gd name="adj5" fmla="val 90516"/>
              <a:gd name="adj6" fmla="val 243738"/>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altLang="ja-JP" sz="2800" dirty="0" smtClean="0">
                <a:solidFill>
                  <a:schemeClr val="tx1"/>
                </a:solidFill>
              </a:rPr>
              <a:t>ITS</a:t>
            </a:r>
            <a:endParaRPr kumimoji="1" lang="ja-JP" altLang="en-US" sz="2800" dirty="0">
              <a:solidFill>
                <a:schemeClr val="tx1"/>
              </a:solidFill>
            </a:endParaRPr>
          </a:p>
        </p:txBody>
      </p:sp>
      <p:sp>
        <p:nvSpPr>
          <p:cNvPr id="106" name="テキスト ボックス 105"/>
          <p:cNvSpPr txBox="1"/>
          <p:nvPr/>
        </p:nvSpPr>
        <p:spPr>
          <a:xfrm rot="16200000">
            <a:off x="18335155" y="9121257"/>
            <a:ext cx="2343777" cy="523220"/>
          </a:xfrm>
          <a:prstGeom prst="rect">
            <a:avLst/>
          </a:prstGeom>
          <a:noFill/>
        </p:spPr>
        <p:txBody>
          <a:bodyPr wrap="none" rtlCol="0">
            <a:spAutoFit/>
          </a:bodyPr>
          <a:lstStyle/>
          <a:p>
            <a:r>
              <a:rPr kumimoji="1" lang="en-US" altLang="ja-JP" sz="2800" dirty="0" smtClean="0"/>
              <a:t>(1/N</a:t>
            </a:r>
            <a:r>
              <a:rPr kumimoji="1" lang="en-US" altLang="ja-JP" sz="2800" baseline="30000" dirty="0" smtClean="0"/>
              <a:t>A</a:t>
            </a:r>
            <a:r>
              <a:rPr kumimoji="1" lang="en-US" altLang="ja-JP" sz="2800" dirty="0" smtClean="0"/>
              <a:t>)dN</a:t>
            </a:r>
            <a:r>
              <a:rPr kumimoji="1" lang="en-US" altLang="ja-JP" sz="2800" baseline="30000" dirty="0" smtClean="0"/>
              <a:t>AB</a:t>
            </a:r>
            <a:r>
              <a:rPr kumimoji="1" lang="en-US" altLang="ja-JP" sz="2800" dirty="0" smtClean="0"/>
              <a:t>/dφ</a:t>
            </a:r>
            <a:endParaRPr kumimoji="1" lang="ja-JP" altLang="en-US" sz="2800" dirty="0"/>
          </a:p>
        </p:txBody>
      </p:sp>
      <p:sp>
        <p:nvSpPr>
          <p:cNvPr id="107" name="テキスト ボックス 106"/>
          <p:cNvSpPr txBox="1"/>
          <p:nvPr/>
        </p:nvSpPr>
        <p:spPr>
          <a:xfrm>
            <a:off x="19913540" y="11513963"/>
            <a:ext cx="4191547" cy="646331"/>
          </a:xfrm>
          <a:prstGeom prst="rect">
            <a:avLst/>
          </a:prstGeom>
          <a:noFill/>
        </p:spPr>
        <p:txBody>
          <a:bodyPr wrap="none" rtlCol="0">
            <a:spAutoFit/>
          </a:bodyPr>
          <a:lstStyle/>
          <a:p>
            <a:r>
              <a:rPr lang="en-US" altLang="ja-JP" sz="1800" dirty="0" smtClean="0"/>
              <a:t>                  0                       2                       4</a:t>
            </a:r>
          </a:p>
          <a:p>
            <a:r>
              <a:rPr kumimoji="1" lang="en-US" altLang="ja-JP" sz="1800" dirty="0" smtClean="0"/>
              <a:t>                                                              </a:t>
            </a:r>
            <a:r>
              <a:rPr kumimoji="1" lang="en-US" altLang="ja-JP" sz="1800" dirty="0" err="1" smtClean="0"/>
              <a:t>dφ</a:t>
            </a:r>
            <a:r>
              <a:rPr kumimoji="1" lang="en-US" altLang="ja-JP" sz="1800" dirty="0" smtClean="0"/>
              <a:t> (</a:t>
            </a:r>
            <a:r>
              <a:rPr kumimoji="1" lang="en-US" altLang="ja-JP" sz="1800" dirty="0" err="1" smtClean="0"/>
              <a:t>rad</a:t>
            </a:r>
            <a:r>
              <a:rPr kumimoji="1" lang="en-US" altLang="ja-JP" sz="1800" dirty="0" smtClean="0"/>
              <a:t>)</a:t>
            </a:r>
            <a:endParaRPr kumimoji="1" lang="ja-JP" altLang="en-US" sz="1800" dirty="0"/>
          </a:p>
        </p:txBody>
      </p:sp>
      <p:sp>
        <p:nvSpPr>
          <p:cNvPr id="92" name="テキスト ボックス 91"/>
          <p:cNvSpPr txBox="1"/>
          <p:nvPr/>
        </p:nvSpPr>
        <p:spPr>
          <a:xfrm>
            <a:off x="986490" y="22004364"/>
            <a:ext cx="10826890" cy="600164"/>
          </a:xfrm>
          <a:prstGeom prst="rect">
            <a:avLst/>
          </a:prstGeom>
          <a:noFill/>
        </p:spPr>
        <p:txBody>
          <a:bodyPr wrap="none" rtlCol="0">
            <a:spAutoFit/>
          </a:bodyPr>
          <a:lstStyle/>
          <a:p>
            <a:r>
              <a:rPr kumimoji="1" lang="en-US" altLang="ja-JP" sz="3200" b="1" dirty="0" smtClean="0"/>
              <a:t>Transverse momentum distribution with respect to leading</a:t>
            </a:r>
            <a:r>
              <a:rPr lang="en-US" altLang="ja-JP" sz="3200" b="1" dirty="0" smtClean="0"/>
              <a:t> Jet</a:t>
            </a:r>
            <a:endParaRPr kumimoji="1" lang="ja-JP" altLang="en-US" sz="3200" b="1" dirty="0"/>
          </a:p>
        </p:txBody>
      </p:sp>
      <p:sp>
        <p:nvSpPr>
          <p:cNvPr id="95" name="テキスト ボックス 94"/>
          <p:cNvSpPr txBox="1"/>
          <p:nvPr/>
        </p:nvSpPr>
        <p:spPr>
          <a:xfrm>
            <a:off x="12312165" y="24166601"/>
            <a:ext cx="6224781" cy="3477875"/>
          </a:xfrm>
          <a:prstGeom prst="rect">
            <a:avLst/>
          </a:prstGeom>
          <a:noFill/>
        </p:spPr>
        <p:txBody>
          <a:bodyPr wrap="none" rtlCol="0">
            <a:spAutoFit/>
          </a:bodyPr>
          <a:lstStyle/>
          <a:p>
            <a:pPr>
              <a:buClr>
                <a:srgbClr val="008000"/>
              </a:buClr>
              <a:buFont typeface="Wingdings" charset="2"/>
              <a:buChar char="p"/>
            </a:pPr>
            <a:r>
              <a:rPr lang="en-US" altLang="ja-JP" sz="4400" dirty="0" smtClean="0"/>
              <a:t>Fragmentation Function</a:t>
            </a:r>
            <a:endParaRPr kumimoji="1" lang="en-US" altLang="ja-JP" sz="4400" dirty="0" smtClean="0"/>
          </a:p>
          <a:p>
            <a:pPr>
              <a:buClr>
                <a:srgbClr val="9000C8"/>
              </a:buClr>
              <a:buFont typeface="Wingdings" charset="2"/>
              <a:buChar char="p"/>
            </a:pPr>
            <a:r>
              <a:rPr lang="en-US" altLang="ja-JP" sz="4400" dirty="0" smtClean="0"/>
              <a:t>Jet Momentum</a:t>
            </a:r>
          </a:p>
          <a:p>
            <a:pPr>
              <a:buClr>
                <a:schemeClr val="bg2">
                  <a:lumMod val="50000"/>
                </a:schemeClr>
              </a:buClr>
              <a:buFont typeface="Wingdings" charset="2"/>
              <a:buChar char="p"/>
            </a:pPr>
            <a:r>
              <a:rPr kumimoji="1" lang="en-US" altLang="ja-JP" sz="4400" dirty="0" smtClean="0"/>
              <a:t>Jet Shape</a:t>
            </a:r>
          </a:p>
          <a:p>
            <a:pPr>
              <a:buFont typeface="Wingdings" charset="2"/>
              <a:buChar char="p"/>
            </a:pPr>
            <a:r>
              <a:rPr lang="en-US" altLang="ja-JP" sz="4400" dirty="0" smtClean="0"/>
              <a:t>Background Momentum</a:t>
            </a:r>
          </a:p>
          <a:p>
            <a:pPr>
              <a:buClr>
                <a:srgbClr val="FF6600"/>
              </a:buClr>
              <a:buFont typeface="Wingdings" charset="2"/>
              <a:buChar char="p"/>
            </a:pPr>
            <a:r>
              <a:rPr kumimoji="1" lang="en-US" altLang="ja-JP" sz="4400" dirty="0" smtClean="0"/>
              <a:t>Di-Jet properties</a:t>
            </a:r>
            <a:endParaRPr kumimoji="1" lang="ja-JP" altLang="en-US" sz="4400" dirty="0"/>
          </a:p>
        </p:txBody>
      </p:sp>
      <p:sp>
        <p:nvSpPr>
          <p:cNvPr id="102" name="線吹き出し 2 (枠付き) 101"/>
          <p:cNvSpPr/>
          <p:nvPr/>
        </p:nvSpPr>
        <p:spPr>
          <a:xfrm>
            <a:off x="1151958" y="14951238"/>
            <a:ext cx="914400" cy="612648"/>
          </a:xfrm>
          <a:prstGeom prst="borderCallout2">
            <a:avLst>
              <a:gd name="adj1" fmla="val 62721"/>
              <a:gd name="adj2" fmla="val 109511"/>
              <a:gd name="adj3" fmla="val 69004"/>
              <a:gd name="adj4" fmla="val 155891"/>
              <a:gd name="adj5" fmla="val 231850"/>
              <a:gd name="adj6" fmla="val 256363"/>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altLang="ja-JP" sz="2800" dirty="0" smtClean="0">
                <a:solidFill>
                  <a:schemeClr val="tx1"/>
                </a:solidFill>
              </a:rPr>
              <a:t>EMC</a:t>
            </a:r>
            <a:endParaRPr kumimoji="1" lang="ja-JP" altLang="en-US" sz="2800" dirty="0">
              <a:solidFill>
                <a:schemeClr val="tx1"/>
              </a:solidFill>
            </a:endParaRPr>
          </a:p>
        </p:txBody>
      </p:sp>
      <p:sp>
        <p:nvSpPr>
          <p:cNvPr id="116" name="左大かっこ 115"/>
          <p:cNvSpPr/>
          <p:nvPr/>
        </p:nvSpPr>
        <p:spPr>
          <a:xfrm flipH="1">
            <a:off x="5331930" y="23368519"/>
            <a:ext cx="363769" cy="2361960"/>
          </a:xfrm>
          <a:prstGeom prst="leftBracket">
            <a:avLst/>
          </a:prstGeom>
          <a:ln w="76200">
            <a:solidFill>
              <a:srgbClr val="008000"/>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p>
        </p:txBody>
      </p:sp>
      <p:cxnSp>
        <p:nvCxnSpPr>
          <p:cNvPr id="118" name="直線矢印コネクタ 117"/>
          <p:cNvCxnSpPr/>
          <p:nvPr/>
        </p:nvCxnSpPr>
        <p:spPr>
          <a:xfrm rot="5400000">
            <a:off x="6107091" y="25332847"/>
            <a:ext cx="2145329" cy="1589"/>
          </a:xfrm>
          <a:prstGeom prst="straightConnector1">
            <a:avLst/>
          </a:prstGeom>
          <a:ln w="76200">
            <a:solidFill>
              <a:srgbClr val="9000C8"/>
            </a:solidFill>
            <a:headEnd type="arrow"/>
            <a:tailEnd type="arrow"/>
          </a:ln>
          <a:effectLst/>
        </p:spPr>
        <p:style>
          <a:lnRef idx="2">
            <a:schemeClr val="accent1"/>
          </a:lnRef>
          <a:fillRef idx="0">
            <a:schemeClr val="accent1"/>
          </a:fillRef>
          <a:effectRef idx="1">
            <a:schemeClr val="accent1"/>
          </a:effectRef>
          <a:fontRef idx="minor">
            <a:schemeClr val="tx1"/>
          </a:fontRef>
        </p:style>
      </p:cxnSp>
      <p:cxnSp>
        <p:nvCxnSpPr>
          <p:cNvPr id="121" name="直線矢印コネクタ 120"/>
          <p:cNvCxnSpPr/>
          <p:nvPr/>
        </p:nvCxnSpPr>
        <p:spPr>
          <a:xfrm>
            <a:off x="7322914" y="25700932"/>
            <a:ext cx="372538" cy="1588"/>
          </a:xfrm>
          <a:prstGeom prst="straightConnector1">
            <a:avLst/>
          </a:prstGeom>
          <a:ln w="76200">
            <a:solidFill>
              <a:schemeClr val="bg2">
                <a:lumMod val="50000"/>
              </a:schemeClr>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125" name="直線矢印コネクタ 124"/>
          <p:cNvCxnSpPr/>
          <p:nvPr/>
        </p:nvCxnSpPr>
        <p:spPr>
          <a:xfrm rot="10800000">
            <a:off x="8216581" y="25697756"/>
            <a:ext cx="372537" cy="1588"/>
          </a:xfrm>
          <a:prstGeom prst="straightConnector1">
            <a:avLst/>
          </a:prstGeom>
          <a:ln w="76200">
            <a:solidFill>
              <a:schemeClr val="bg2">
                <a:lumMod val="50000"/>
              </a:schemeClr>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128" name="直線コネクタ 127"/>
          <p:cNvCxnSpPr/>
          <p:nvPr/>
        </p:nvCxnSpPr>
        <p:spPr>
          <a:xfrm>
            <a:off x="6788479" y="26406304"/>
            <a:ext cx="4794417" cy="1588"/>
          </a:xfrm>
          <a:prstGeom prst="line">
            <a:avLst/>
          </a:prstGeom>
          <a:ln w="76200">
            <a:solidFill>
              <a:schemeClr val="tx1"/>
            </a:solidFill>
            <a:prstDash val="sysDash"/>
          </a:ln>
          <a:effectLst/>
        </p:spPr>
        <p:style>
          <a:lnRef idx="2">
            <a:schemeClr val="accent1"/>
          </a:lnRef>
          <a:fillRef idx="0">
            <a:schemeClr val="accent1"/>
          </a:fillRef>
          <a:effectRef idx="1">
            <a:schemeClr val="accent1"/>
          </a:effectRef>
          <a:fontRef idx="minor">
            <a:schemeClr val="tx1"/>
          </a:fontRef>
        </p:style>
      </p:cxnSp>
      <p:cxnSp>
        <p:nvCxnSpPr>
          <p:cNvPr id="134" name="直線矢印コネクタ 133"/>
          <p:cNvCxnSpPr/>
          <p:nvPr/>
        </p:nvCxnSpPr>
        <p:spPr>
          <a:xfrm rot="5400000" flipH="1" flipV="1">
            <a:off x="7715028" y="26750316"/>
            <a:ext cx="502726" cy="1588"/>
          </a:xfrm>
          <a:prstGeom prst="straightConnector1">
            <a:avLst/>
          </a:prstGeom>
          <a:ln w="76200">
            <a:solidFill>
              <a:srgbClr val="FF6600"/>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138" name="直線矢印コネクタ 137"/>
          <p:cNvCxnSpPr/>
          <p:nvPr/>
        </p:nvCxnSpPr>
        <p:spPr>
          <a:xfrm rot="5400000" flipH="1" flipV="1">
            <a:off x="10207364" y="26750316"/>
            <a:ext cx="502726" cy="1588"/>
          </a:xfrm>
          <a:prstGeom prst="straightConnector1">
            <a:avLst/>
          </a:prstGeom>
          <a:ln w="76200">
            <a:solidFill>
              <a:srgbClr val="FF6600"/>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140" name="直線コネクタ 139"/>
          <p:cNvCxnSpPr/>
          <p:nvPr/>
        </p:nvCxnSpPr>
        <p:spPr>
          <a:xfrm>
            <a:off x="7931729" y="27000885"/>
            <a:ext cx="2561660" cy="1588"/>
          </a:xfrm>
          <a:prstGeom prst="line">
            <a:avLst/>
          </a:prstGeom>
          <a:ln w="76200">
            <a:solidFill>
              <a:srgbClr val="FF6600"/>
            </a:solidFill>
          </a:ln>
          <a:effectLst/>
        </p:spPr>
        <p:style>
          <a:lnRef idx="2">
            <a:schemeClr val="accent1"/>
          </a:lnRef>
          <a:fillRef idx="0">
            <a:schemeClr val="accent1"/>
          </a:fillRef>
          <a:effectRef idx="1">
            <a:schemeClr val="accent1"/>
          </a:effectRef>
          <a:fontRef idx="minor">
            <a:schemeClr val="tx1"/>
          </a:fontRef>
        </p:style>
      </p:cxnSp>
      <p:sp>
        <p:nvSpPr>
          <p:cNvPr id="144" name="テキスト ボックス 143"/>
          <p:cNvSpPr txBox="1"/>
          <p:nvPr/>
        </p:nvSpPr>
        <p:spPr>
          <a:xfrm>
            <a:off x="12040320" y="28426054"/>
            <a:ext cx="7000434" cy="5016757"/>
          </a:xfrm>
          <a:prstGeom prst="rect">
            <a:avLst/>
          </a:prstGeom>
          <a:noFill/>
        </p:spPr>
        <p:txBody>
          <a:bodyPr wrap="none" rtlCol="0">
            <a:spAutoFit/>
          </a:bodyPr>
          <a:lstStyle/>
          <a:p>
            <a:pPr algn="dist"/>
            <a:r>
              <a:rPr lang="en-US" altLang="ja-JP" sz="3200" dirty="0" smtClean="0"/>
              <a:t>We study single- and </a:t>
            </a:r>
            <a:r>
              <a:rPr lang="en-US" altLang="ja-JP" sz="3200" dirty="0" err="1" smtClean="0"/>
              <a:t>di</a:t>
            </a:r>
            <a:r>
              <a:rPr lang="en-US" altLang="ja-JP" sz="3200" dirty="0" smtClean="0"/>
              <a:t>-jet events  using </a:t>
            </a:r>
          </a:p>
          <a:p>
            <a:pPr algn="dist"/>
            <a:r>
              <a:rPr kumimoji="1" lang="en-US" altLang="ja-JP" sz="3200" dirty="0" smtClean="0"/>
              <a:t>Jet-Particle Correlation in </a:t>
            </a:r>
            <a:r>
              <a:rPr kumimoji="1" lang="en-US" altLang="ja-JP" sz="3200" dirty="0" err="1" smtClean="0"/>
              <a:t>pp</a:t>
            </a:r>
            <a:r>
              <a:rPr kumimoji="1" lang="en-US" altLang="ja-JP" sz="3200" dirty="0" smtClean="0"/>
              <a:t> collisions</a:t>
            </a:r>
            <a:r>
              <a:rPr lang="en-US" altLang="ja-JP" sz="3200" dirty="0" smtClean="0"/>
              <a:t>.</a:t>
            </a:r>
          </a:p>
          <a:p>
            <a:pPr algn="dist"/>
            <a:r>
              <a:rPr lang="en-US" altLang="ja-JP" sz="3200" dirty="0" smtClean="0"/>
              <a:t>It can be seen that</a:t>
            </a:r>
            <a:r>
              <a:rPr kumimoji="1" lang="en-US" altLang="ja-JP" sz="3200" dirty="0" smtClean="0"/>
              <a:t> these correlations  </a:t>
            </a:r>
          </a:p>
          <a:p>
            <a:pPr algn="dist"/>
            <a:r>
              <a:rPr kumimoji="1" lang="en-US" altLang="ja-JP" sz="3200" dirty="0" smtClean="0"/>
              <a:t>depend strongly </a:t>
            </a:r>
            <a:r>
              <a:rPr lang="en-US" altLang="ja-JP" sz="3200" dirty="0" smtClean="0"/>
              <a:t>on jet energy and </a:t>
            </a:r>
          </a:p>
          <a:p>
            <a:pPr algn="dist"/>
            <a:r>
              <a:rPr lang="en-US" altLang="ja-JP" sz="3200" dirty="0" smtClean="0"/>
              <a:t>collision energy.</a:t>
            </a:r>
          </a:p>
          <a:p>
            <a:pPr algn="dist"/>
            <a:endParaRPr kumimoji="1" lang="en-US" altLang="ja-JP" sz="3200" dirty="0" smtClean="0"/>
          </a:p>
          <a:p>
            <a:pPr algn="dist"/>
            <a:r>
              <a:rPr kumimoji="1" lang="en-US" altLang="ja-JP" sz="3200" dirty="0" smtClean="0"/>
              <a:t>Therefor</a:t>
            </a:r>
            <a:r>
              <a:rPr lang="en-US" altLang="ja-JP" sz="3200" dirty="0" smtClean="0"/>
              <a:t>e, these kinds of analysis could </a:t>
            </a:r>
          </a:p>
          <a:p>
            <a:pPr algn="dist"/>
            <a:r>
              <a:rPr kumimoji="1" lang="en-US" altLang="ja-JP" sz="3200" dirty="0" smtClean="0"/>
              <a:t>be excellent tools </a:t>
            </a:r>
            <a:r>
              <a:rPr lang="en-US" altLang="ja-JP" sz="3200" dirty="0" smtClean="0"/>
              <a:t>to measure jet proper-</a:t>
            </a:r>
          </a:p>
          <a:p>
            <a:pPr algn="dist"/>
            <a:r>
              <a:rPr lang="en-US" altLang="ja-JP" sz="3200" dirty="0" smtClean="0"/>
              <a:t>ties in pp collisions as well as  in </a:t>
            </a:r>
            <a:r>
              <a:rPr kumimoji="1" lang="en-US" altLang="ja-JP" sz="3200" dirty="0" err="1" smtClean="0"/>
              <a:t>Pb-Pb</a:t>
            </a:r>
            <a:endParaRPr kumimoji="1" lang="en-US" altLang="ja-JP" sz="3200" dirty="0" smtClean="0"/>
          </a:p>
          <a:p>
            <a:pPr algn="dist"/>
            <a:r>
              <a:rPr kumimoji="1" lang="en-US" altLang="ja-JP" sz="3200" dirty="0" smtClean="0"/>
              <a:t>collisions.</a:t>
            </a:r>
          </a:p>
        </p:txBody>
      </p:sp>
      <p:sp>
        <p:nvSpPr>
          <p:cNvPr id="145" name="テキスト ボックス 144"/>
          <p:cNvSpPr txBox="1"/>
          <p:nvPr/>
        </p:nvSpPr>
        <p:spPr>
          <a:xfrm>
            <a:off x="1243941" y="26271610"/>
            <a:ext cx="4650031" cy="1077218"/>
          </a:xfrm>
          <a:prstGeom prst="rect">
            <a:avLst/>
          </a:prstGeom>
          <a:noFill/>
        </p:spPr>
        <p:txBody>
          <a:bodyPr wrap="none" rtlCol="0">
            <a:spAutoFit/>
          </a:bodyPr>
          <a:lstStyle/>
          <a:p>
            <a:r>
              <a:rPr kumimoji="1" lang="en-US" altLang="ja-JP" sz="3200" i="1" dirty="0" err="1" smtClean="0"/>
              <a:t>p</a:t>
            </a:r>
            <a:r>
              <a:rPr kumimoji="1" lang="en-US" altLang="ja-JP" sz="3200" baseline="-25000" dirty="0" err="1" smtClean="0"/>
              <a:t>T</a:t>
            </a:r>
            <a:r>
              <a:rPr kumimoji="1" lang="en-US" altLang="ja-JP" sz="3200" baseline="30000" dirty="0" err="1" smtClean="0"/>
              <a:t>sub</a:t>
            </a:r>
            <a:r>
              <a:rPr kumimoji="1" lang="en-US" altLang="ja-JP" sz="3200" baseline="30000" dirty="0" smtClean="0"/>
              <a:t>-leading</a:t>
            </a:r>
            <a:r>
              <a:rPr kumimoji="1" lang="en-US" altLang="ja-JP" sz="3200" dirty="0" smtClean="0"/>
              <a:t> &gt;10GeV/</a:t>
            </a:r>
            <a:r>
              <a:rPr kumimoji="1" lang="en-US" altLang="ja-JP" sz="3200" i="1" dirty="0" smtClean="0"/>
              <a:t>c</a:t>
            </a:r>
          </a:p>
          <a:p>
            <a:r>
              <a:rPr lang="en-US" altLang="ja-JP" sz="3200" dirty="0" smtClean="0"/>
              <a:t>2/3π &lt; </a:t>
            </a:r>
            <a:r>
              <a:rPr lang="en-US" altLang="ja-JP" sz="3200" dirty="0" err="1" smtClean="0"/>
              <a:t>Δφ(lead</a:t>
            </a:r>
            <a:r>
              <a:rPr lang="en-US" altLang="ja-JP" sz="3200" dirty="0" smtClean="0"/>
              <a:t>-sub) &lt;4/3π</a:t>
            </a:r>
            <a:endParaRPr kumimoji="1" lang="ja-JP" altLang="en-US" sz="3200" dirty="0"/>
          </a:p>
        </p:txBody>
      </p:sp>
      <p:sp>
        <p:nvSpPr>
          <p:cNvPr id="146" name="テキスト ボックス 145"/>
          <p:cNvSpPr txBox="1"/>
          <p:nvPr/>
        </p:nvSpPr>
        <p:spPr>
          <a:xfrm>
            <a:off x="4581670" y="3076705"/>
            <a:ext cx="18335668" cy="923330"/>
          </a:xfrm>
          <a:prstGeom prst="rect">
            <a:avLst/>
          </a:prstGeom>
          <a:noFill/>
        </p:spPr>
        <p:txBody>
          <a:bodyPr wrap="none" rtlCol="0">
            <a:spAutoFit/>
          </a:bodyPr>
          <a:lstStyle/>
          <a:p>
            <a:r>
              <a:rPr kumimoji="1" lang="en-US" altLang="ja-JP" sz="5400" dirty="0" err="1" smtClean="0">
                <a:solidFill>
                  <a:schemeClr val="tx2">
                    <a:lumMod val="20000"/>
                    <a:lumOff val="80000"/>
                  </a:schemeClr>
                </a:solidFill>
              </a:rPr>
              <a:t>Dousatsu</a:t>
            </a:r>
            <a:r>
              <a:rPr kumimoji="1" lang="en-US" altLang="ja-JP" sz="5400" dirty="0" smtClean="0">
                <a:solidFill>
                  <a:schemeClr val="tx2">
                    <a:lumMod val="20000"/>
                    <a:lumOff val="80000"/>
                  </a:schemeClr>
                </a:solidFill>
              </a:rPr>
              <a:t> Sakata , Daisuke Watanabe for the ALICE Collaboration</a:t>
            </a:r>
            <a:endParaRPr kumimoji="1" lang="ja-JP" altLang="en-US" sz="5400" dirty="0">
              <a:solidFill>
                <a:schemeClr val="tx2">
                  <a:lumMod val="20000"/>
                  <a:lumOff val="80000"/>
                </a:schemeClr>
              </a:solidFill>
            </a:endParaRPr>
          </a:p>
        </p:txBody>
      </p:sp>
      <p:sp>
        <p:nvSpPr>
          <p:cNvPr id="147" name="テキスト ボックス 146"/>
          <p:cNvSpPr txBox="1"/>
          <p:nvPr/>
        </p:nvSpPr>
        <p:spPr>
          <a:xfrm>
            <a:off x="15549507" y="35789494"/>
            <a:ext cx="13557217" cy="3170099"/>
          </a:xfrm>
          <a:prstGeom prst="rect">
            <a:avLst/>
          </a:prstGeom>
          <a:noFill/>
        </p:spPr>
        <p:txBody>
          <a:bodyPr wrap="none" rtlCol="0">
            <a:spAutoFit/>
          </a:bodyPr>
          <a:lstStyle/>
          <a:p>
            <a:r>
              <a:rPr lang="en-US" altLang="ja-JP" sz="4000" dirty="0" smtClean="0"/>
              <a:t>We have established </a:t>
            </a:r>
            <a:r>
              <a:rPr kumimoji="1" lang="en-US" altLang="ja-JP" sz="4000" dirty="0" smtClean="0"/>
              <a:t>the methods to measure Jet properties in</a:t>
            </a:r>
          </a:p>
          <a:p>
            <a:r>
              <a:rPr kumimoji="1" lang="en-US" altLang="ja-JP" sz="4000" dirty="0" smtClean="0"/>
              <a:t> pp collisions</a:t>
            </a:r>
            <a:r>
              <a:rPr lang="en-US" altLang="ja-JP" sz="4000" dirty="0" smtClean="0"/>
              <a:t> using jet-</a:t>
            </a:r>
            <a:r>
              <a:rPr lang="en-US" altLang="ja-JP" sz="4000" dirty="0" err="1" smtClean="0"/>
              <a:t>hadron</a:t>
            </a:r>
            <a:r>
              <a:rPr lang="en-US" altLang="ja-JP" sz="4000" dirty="0" smtClean="0"/>
              <a:t> </a:t>
            </a:r>
            <a:r>
              <a:rPr lang="en-US" altLang="ja-JP" sz="4000" dirty="0" err="1" smtClean="0"/>
              <a:t>azimuthal</a:t>
            </a:r>
            <a:r>
              <a:rPr lang="en-US" altLang="ja-JP" sz="4000" dirty="0" smtClean="0"/>
              <a:t> correlations. </a:t>
            </a:r>
          </a:p>
          <a:p>
            <a:endParaRPr kumimoji="1" lang="en-US" altLang="ja-JP" sz="4000" dirty="0" smtClean="0"/>
          </a:p>
          <a:p>
            <a:r>
              <a:rPr lang="en-US" altLang="ja-JP" sz="4000" dirty="0" smtClean="0"/>
              <a:t>  We will use jet-</a:t>
            </a:r>
            <a:r>
              <a:rPr lang="en-US" altLang="ja-JP" sz="4000" dirty="0" err="1" smtClean="0"/>
              <a:t>hadron</a:t>
            </a:r>
            <a:r>
              <a:rPr lang="en-US" altLang="ja-JP" sz="4000" dirty="0" smtClean="0"/>
              <a:t> correlations to measure jet properties</a:t>
            </a:r>
          </a:p>
          <a:p>
            <a:r>
              <a:rPr lang="en-US" altLang="ja-JP" sz="4000" dirty="0" smtClean="0"/>
              <a:t>         in detail in pp collisions and </a:t>
            </a:r>
            <a:r>
              <a:rPr lang="en-US" altLang="ja-JP" sz="4000" dirty="0" err="1" smtClean="0"/>
              <a:t>Pb-Pb</a:t>
            </a:r>
            <a:r>
              <a:rPr lang="en-US" altLang="ja-JP" sz="4000" dirty="0" smtClean="0"/>
              <a:t> collisions.</a:t>
            </a:r>
          </a:p>
        </p:txBody>
      </p:sp>
      <p:pic>
        <p:nvPicPr>
          <p:cNvPr id="68" name="図 67"/>
          <p:cNvPicPr>
            <a:picLocks noChangeAspect="1"/>
          </p:cNvPicPr>
          <p:nvPr/>
        </p:nvPicPr>
        <p:blipFill>
          <a:blip r:embed="rId9"/>
          <a:stretch>
            <a:fillRect/>
          </a:stretch>
        </p:blipFill>
        <p:spPr>
          <a:xfrm>
            <a:off x="25280673" y="10291057"/>
            <a:ext cx="1510293" cy="1062798"/>
          </a:xfrm>
          <a:prstGeom prst="rect">
            <a:avLst/>
          </a:prstGeom>
        </p:spPr>
      </p:pic>
      <p:sp>
        <p:nvSpPr>
          <p:cNvPr id="73" name="テキスト ボックス 72"/>
          <p:cNvSpPr txBox="1"/>
          <p:nvPr/>
        </p:nvSpPr>
        <p:spPr>
          <a:xfrm>
            <a:off x="12119730" y="22887469"/>
            <a:ext cx="5532810" cy="1200329"/>
          </a:xfrm>
          <a:prstGeom prst="rect">
            <a:avLst/>
          </a:prstGeom>
          <a:noFill/>
        </p:spPr>
        <p:txBody>
          <a:bodyPr wrap="none" rtlCol="0">
            <a:spAutoFit/>
          </a:bodyPr>
          <a:lstStyle/>
          <a:p>
            <a:r>
              <a:rPr kumimoji="1" lang="en-US" altLang="ja-JP" sz="3600" dirty="0" smtClean="0"/>
              <a:t>The measurements show </a:t>
            </a:r>
            <a:r>
              <a:rPr lang="en-US" altLang="ja-JP" sz="3600" dirty="0" smtClean="0"/>
              <a:t>Jet </a:t>
            </a:r>
          </a:p>
          <a:p>
            <a:r>
              <a:rPr lang="en-US" altLang="ja-JP" sz="3600" dirty="0" smtClean="0"/>
              <a:t>properties related to the:</a:t>
            </a:r>
            <a:endParaRPr kumimoji="1" lang="ja-JP" altLang="en-US" sz="3600" dirty="0"/>
          </a:p>
        </p:txBody>
      </p:sp>
      <p:sp>
        <p:nvSpPr>
          <p:cNvPr id="60" name="対角する 2 つの角を切り取った四角形 59"/>
          <p:cNvSpPr/>
          <p:nvPr/>
        </p:nvSpPr>
        <p:spPr>
          <a:xfrm>
            <a:off x="879644" y="21139925"/>
            <a:ext cx="18401061" cy="12858628"/>
          </a:xfrm>
          <a:prstGeom prst="snip2DiagRect">
            <a:avLst>
              <a:gd name="adj1" fmla="val 0"/>
              <a:gd name="adj2" fmla="val 13075"/>
            </a:avLst>
          </a:prstGeom>
          <a:noFill/>
          <a:ln w="152400">
            <a:solidFill>
              <a:srgbClr val="9000C8"/>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63" name="テキスト ボックス 62"/>
          <p:cNvSpPr txBox="1"/>
          <p:nvPr/>
        </p:nvSpPr>
        <p:spPr>
          <a:xfrm>
            <a:off x="1523724" y="20770688"/>
            <a:ext cx="10050272" cy="1015663"/>
          </a:xfrm>
          <a:prstGeom prst="rect">
            <a:avLst/>
          </a:prstGeom>
          <a:solidFill>
            <a:schemeClr val="bg1"/>
          </a:solidFill>
          <a:ln w="152400">
            <a:solidFill>
              <a:srgbClr val="9000C8"/>
            </a:solidFill>
          </a:ln>
        </p:spPr>
        <p:txBody>
          <a:bodyPr wrap="none" rtlCol="0">
            <a:spAutoFit/>
          </a:bodyPr>
          <a:lstStyle/>
          <a:p>
            <a:r>
              <a:rPr lang="en-US" altLang="ja-JP" sz="6000" dirty="0" smtClean="0"/>
              <a:t>Jet-Charged Particle Correlation</a:t>
            </a:r>
            <a:endParaRPr kumimoji="1" lang="ja-JP" altLang="en-US" sz="6000" dirty="0"/>
          </a:p>
        </p:txBody>
      </p:sp>
      <p:grpSp>
        <p:nvGrpSpPr>
          <p:cNvPr id="74" name="図形グループ 73"/>
          <p:cNvGrpSpPr/>
          <p:nvPr/>
        </p:nvGrpSpPr>
        <p:grpSpPr>
          <a:xfrm>
            <a:off x="19798079" y="12736085"/>
            <a:ext cx="9759940" cy="21364064"/>
            <a:chOff x="19768654" y="12545207"/>
            <a:chExt cx="9759940" cy="21364064"/>
          </a:xfrm>
        </p:grpSpPr>
        <p:sp>
          <p:nvSpPr>
            <p:cNvPr id="84" name="テキスト ボックス 83"/>
            <p:cNvSpPr txBox="1"/>
            <p:nvPr/>
          </p:nvSpPr>
          <p:spPr>
            <a:xfrm>
              <a:off x="19971707" y="21968102"/>
              <a:ext cx="9084839" cy="707886"/>
            </a:xfrm>
            <a:prstGeom prst="rect">
              <a:avLst/>
            </a:prstGeom>
            <a:noFill/>
          </p:spPr>
          <p:txBody>
            <a:bodyPr wrap="none" rtlCol="0">
              <a:spAutoFit/>
            </a:bodyPr>
            <a:lstStyle/>
            <a:p>
              <a:r>
                <a:rPr kumimoji="1" lang="en-US" altLang="ja-JP" sz="4000" dirty="0" smtClean="0"/>
                <a:t>Leading Jet distribution with respect to </a:t>
              </a:r>
              <a:r>
                <a:rPr lang="en-US" altLang="ja-JP" sz="4000" dirty="0" smtClean="0"/>
                <a:t>π</a:t>
              </a:r>
              <a:r>
                <a:rPr lang="en-US" altLang="ja-JP" sz="4000" baseline="30000" dirty="0" smtClean="0"/>
                <a:t>0 </a:t>
              </a:r>
              <a:endParaRPr kumimoji="1" lang="ja-JP" altLang="en-US" sz="4000" dirty="0"/>
            </a:p>
          </p:txBody>
        </p:sp>
        <p:sp>
          <p:nvSpPr>
            <p:cNvPr id="86" name="対角する 2 つの角を切り取った四角形 85"/>
            <p:cNvSpPr/>
            <p:nvPr/>
          </p:nvSpPr>
          <p:spPr>
            <a:xfrm>
              <a:off x="19768654" y="12945364"/>
              <a:ext cx="9663542" cy="20963907"/>
            </a:xfrm>
            <a:prstGeom prst="snip2DiagRect">
              <a:avLst/>
            </a:prstGeom>
            <a:noFill/>
            <a:ln w="152400">
              <a:solidFill>
                <a:srgbClr val="9000C8"/>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87" name="テキスト ボックス 86"/>
            <p:cNvSpPr txBox="1"/>
            <p:nvPr/>
          </p:nvSpPr>
          <p:spPr>
            <a:xfrm>
              <a:off x="20576881" y="12545207"/>
              <a:ext cx="5670317" cy="1015663"/>
            </a:xfrm>
            <a:prstGeom prst="rect">
              <a:avLst/>
            </a:prstGeom>
            <a:solidFill>
              <a:schemeClr val="bg1"/>
            </a:solidFill>
            <a:ln w="152400">
              <a:solidFill>
                <a:srgbClr val="9000C8"/>
              </a:solidFill>
            </a:ln>
          </p:spPr>
          <p:txBody>
            <a:bodyPr wrap="none" rtlCol="0">
              <a:spAutoFit/>
            </a:bodyPr>
            <a:lstStyle/>
            <a:p>
              <a:r>
                <a:rPr lang="en-US" altLang="ja-JP" sz="6000" dirty="0" smtClean="0"/>
                <a:t>π</a:t>
              </a:r>
              <a:r>
                <a:rPr lang="en-US" altLang="ja-JP" sz="6000" baseline="30000" dirty="0" smtClean="0"/>
                <a:t>0</a:t>
              </a:r>
              <a:r>
                <a:rPr lang="en-US" altLang="ja-JP" sz="6000" dirty="0" smtClean="0"/>
                <a:t>-Jet Correlation</a:t>
              </a:r>
              <a:endParaRPr kumimoji="1" lang="ja-JP" altLang="en-US" sz="6000" dirty="0"/>
            </a:p>
          </p:txBody>
        </p:sp>
        <p:sp>
          <p:nvSpPr>
            <p:cNvPr id="88" name="テキスト ボックス 87"/>
            <p:cNvSpPr txBox="1"/>
            <p:nvPr/>
          </p:nvSpPr>
          <p:spPr>
            <a:xfrm>
              <a:off x="20965240" y="13954005"/>
              <a:ext cx="6860973" cy="769441"/>
            </a:xfrm>
            <a:prstGeom prst="rect">
              <a:avLst/>
            </a:prstGeom>
            <a:noFill/>
          </p:spPr>
          <p:txBody>
            <a:bodyPr wrap="none" rtlCol="0">
              <a:spAutoFit/>
            </a:bodyPr>
            <a:lstStyle/>
            <a:p>
              <a:r>
                <a:rPr lang="en-US" altLang="ja-JP" sz="4400" dirty="0" smtClean="0">
                  <a:latin typeface="Symbol" charset="2"/>
                  <a:cs typeface="Symbol" charset="2"/>
                </a:rPr>
                <a:t>p</a:t>
              </a:r>
              <a:r>
                <a:rPr kumimoji="1" lang="en-US" altLang="ja-JP" sz="4400" baseline="30000" dirty="0" smtClean="0">
                  <a:latin typeface="Symbol" charset="2"/>
                  <a:cs typeface="Symbol" charset="2"/>
                </a:rPr>
                <a:t>0 </a:t>
              </a:r>
              <a:r>
                <a:rPr lang="en-US" altLang="ja-JP" sz="4400" dirty="0" smtClean="0">
                  <a:cs typeface="Symbol" charset="2"/>
                </a:rPr>
                <a:t>invariant mass distribution</a:t>
              </a:r>
              <a:r>
                <a:rPr kumimoji="1" lang="en-US" altLang="ja-JP" sz="4400" dirty="0" smtClean="0">
                  <a:latin typeface="+mn-ea"/>
                  <a:cs typeface="Symbol" charset="2"/>
                </a:rPr>
                <a:t> </a:t>
              </a:r>
            </a:p>
          </p:txBody>
        </p:sp>
        <p:sp>
          <p:nvSpPr>
            <p:cNvPr id="89" name="テキスト ボックス 88"/>
            <p:cNvSpPr txBox="1"/>
            <p:nvPr/>
          </p:nvSpPr>
          <p:spPr>
            <a:xfrm>
              <a:off x="20144462" y="20196670"/>
              <a:ext cx="8936426" cy="1077218"/>
            </a:xfrm>
            <a:prstGeom prst="rect">
              <a:avLst/>
            </a:prstGeom>
            <a:noFill/>
          </p:spPr>
          <p:txBody>
            <a:bodyPr wrap="square" rtlCol="0">
              <a:spAutoFit/>
            </a:bodyPr>
            <a:lstStyle/>
            <a:p>
              <a:r>
                <a:rPr kumimoji="1" lang="en-US" altLang="ja-JP" sz="3200" dirty="0" smtClean="0"/>
                <a:t>In this analysis, π</a:t>
              </a:r>
              <a:r>
                <a:rPr kumimoji="1" lang="en-US" altLang="ja-JP" sz="3200" baseline="30000" dirty="0" smtClean="0"/>
                <a:t>0</a:t>
              </a:r>
              <a:r>
                <a:rPr kumimoji="1" lang="en-US" altLang="ja-JP" sz="3200" dirty="0" smtClean="0"/>
                <a:t>s are reconstructed up to 12GeV/</a:t>
              </a:r>
              <a:r>
                <a:rPr kumimoji="1" lang="en-US" altLang="ja-JP" sz="3200" i="1" dirty="0" smtClean="0"/>
                <a:t>c</a:t>
              </a:r>
              <a:r>
                <a:rPr kumimoji="1" lang="en-US" altLang="ja-JP" sz="3200" dirty="0" smtClean="0"/>
                <a:t> </a:t>
              </a:r>
              <a:endParaRPr lang="en-US" altLang="ja-JP" sz="3200" dirty="0" smtClean="0"/>
            </a:p>
            <a:p>
              <a:r>
                <a:rPr kumimoji="1" lang="en-US" altLang="ja-JP" sz="3200" dirty="0" smtClean="0"/>
                <a:t>from gamma pairs </a:t>
              </a:r>
              <a:r>
                <a:rPr lang="en-US" altLang="ja-JP" sz="3200" dirty="0" smtClean="0"/>
                <a:t>with good mass resolution.  </a:t>
              </a:r>
              <a:endParaRPr kumimoji="1" lang="en-US" altLang="ja-JP" sz="3200" dirty="0" smtClean="0"/>
            </a:p>
          </p:txBody>
        </p:sp>
        <p:sp>
          <p:nvSpPr>
            <p:cNvPr id="90" name="テキスト ボックス 89"/>
            <p:cNvSpPr txBox="1"/>
            <p:nvPr/>
          </p:nvSpPr>
          <p:spPr>
            <a:xfrm>
              <a:off x="20100494" y="28440458"/>
              <a:ext cx="9428100" cy="4031873"/>
            </a:xfrm>
            <a:prstGeom prst="rect">
              <a:avLst/>
            </a:prstGeom>
            <a:noFill/>
          </p:spPr>
          <p:txBody>
            <a:bodyPr wrap="square" rtlCol="0">
              <a:spAutoFit/>
            </a:bodyPr>
            <a:lstStyle/>
            <a:p>
              <a:r>
                <a:rPr lang="en-US" altLang="ja-JP" sz="3200" dirty="0" smtClean="0"/>
                <a:t>Two clear jet peaks are observed, indicating that high </a:t>
              </a:r>
            </a:p>
            <a:p>
              <a:r>
                <a:rPr lang="en-US" altLang="ja-JP" sz="3200" i="1" dirty="0" err="1" smtClean="0"/>
                <a:t>p</a:t>
              </a:r>
              <a:r>
                <a:rPr lang="en-US" altLang="ja-JP" sz="3200" baseline="-25000" dirty="0" err="1" smtClean="0"/>
                <a:t>T</a:t>
              </a:r>
              <a:r>
                <a:rPr lang="en-US" altLang="ja-JP" sz="3200" dirty="0" smtClean="0"/>
                <a:t> π</a:t>
              </a:r>
              <a:r>
                <a:rPr lang="en-US" altLang="ja-JP" sz="3200" baseline="30000" dirty="0" smtClean="0"/>
                <a:t>0</a:t>
              </a:r>
              <a:r>
                <a:rPr lang="en-US" altLang="ja-JP" sz="3200" dirty="0" smtClean="0"/>
                <a:t> production is related to jet production.</a:t>
              </a:r>
            </a:p>
            <a:p>
              <a:endParaRPr kumimoji="1" lang="en-US" altLang="ja-JP" sz="3200" dirty="0" smtClean="0"/>
            </a:p>
            <a:p>
              <a:endParaRPr kumimoji="1" lang="en-US" altLang="ja-JP" sz="3200" dirty="0" smtClean="0"/>
            </a:p>
            <a:p>
              <a:r>
                <a:rPr lang="en-US" altLang="ja-JP" sz="3200" dirty="0" smtClean="0"/>
                <a:t>The correlation measurement provides additional t</a:t>
              </a:r>
              <a:r>
                <a:rPr kumimoji="1" lang="en-US" altLang="ja-JP" sz="3200" dirty="0" smtClean="0"/>
                <a:t>ools to investigate neutral particle production. </a:t>
              </a:r>
              <a:r>
                <a:rPr lang="en-US" altLang="ja-JP" sz="3200" dirty="0" smtClean="0"/>
                <a:t>In addition,</a:t>
              </a:r>
            </a:p>
            <a:p>
              <a:r>
                <a:rPr lang="en-US" altLang="ja-JP" sz="3200" dirty="0" smtClean="0"/>
                <a:t>it is an excellent probe for nuclear modification </a:t>
              </a:r>
            </a:p>
            <a:p>
              <a:r>
                <a:rPr kumimoji="1" lang="en-US" altLang="ja-JP" sz="3200" dirty="0" smtClean="0"/>
                <a:t>measurements.</a:t>
              </a:r>
            </a:p>
          </p:txBody>
        </p:sp>
      </p:grpSp>
      <p:pic>
        <p:nvPicPr>
          <p:cNvPr id="16" name="図 15" descr="pi0_mass.eps"/>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20053856" y="14930836"/>
            <a:ext cx="9215096" cy="5187306"/>
          </a:xfrm>
          <a:prstGeom prst="rect">
            <a:avLst/>
          </a:prstGeom>
        </p:spPr>
      </p:pic>
    </p:spTree>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sukub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6999</TotalTime>
  <Words>554</Words>
  <Application>Microsoft Macintosh PowerPoint</Application>
  <PresentationFormat>ユーザー設定</PresentationFormat>
  <Paragraphs>76</Paragraphs>
  <Slides>1</Slides>
  <Notes>1</Notes>
  <HiddenSlides>0</HiddenSlides>
  <MMClips>0</MMClips>
  <ScaleCrop>false</ScaleCrop>
  <HeadingPairs>
    <vt:vector size="4" baseType="variant">
      <vt:variant>
        <vt:lpstr>テーマ</vt:lpstr>
      </vt:variant>
      <vt:variant>
        <vt:i4>3</vt:i4>
      </vt:variant>
      <vt:variant>
        <vt:lpstr>スライド タイトル</vt:lpstr>
      </vt:variant>
      <vt:variant>
        <vt:i4>1</vt:i4>
      </vt:variant>
    </vt:vector>
  </HeadingPairs>
  <TitlesOfParts>
    <vt:vector size="4" baseType="lpstr">
      <vt:lpstr>Office テーマ</vt:lpstr>
      <vt:lpstr>Tsukuba</vt:lpstr>
      <vt:lpstr>Office テーマ</vt:lpstr>
      <vt:lpstr>Jet-Hadron Azimuthal Correlation Measurements in pp Collisions at √s = 2.76 TeV and 7 TeV with ALICE</vt:lpstr>
    </vt:vector>
  </TitlesOfParts>
  <Company>筑波大学</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スライド 1</dc:title>
  <dc:creator>坂田 洞察</dc:creator>
  <cp:lastModifiedBy>渡邉 大介</cp:lastModifiedBy>
  <cp:revision>326</cp:revision>
  <cp:lastPrinted>2012-07-27T11:15:57Z</cp:lastPrinted>
  <dcterms:created xsi:type="dcterms:W3CDTF">2012-08-03T06:12:21Z</dcterms:created>
  <dcterms:modified xsi:type="dcterms:W3CDTF">2012-11-08T09:23:35Z</dcterms:modified>
</cp:coreProperties>
</file>