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0" r:id="rId3"/>
    <p:sldId id="276" r:id="rId4"/>
    <p:sldId id="258" r:id="rId5"/>
    <p:sldId id="271" r:id="rId6"/>
    <p:sldId id="272" r:id="rId7"/>
    <p:sldId id="277" r:id="rId8"/>
    <p:sldId id="279" r:id="rId9"/>
    <p:sldId id="280" r:id="rId10"/>
    <p:sldId id="275" r:id="rId11"/>
    <p:sldId id="282" r:id="rId12"/>
    <p:sldId id="274" r:id="rId13"/>
    <p:sldId id="267" r:id="rId14"/>
    <p:sldId id="268" r:id="rId15"/>
    <p:sldId id="281" r:id="rId16"/>
    <p:sldId id="273" r:id="rId17"/>
    <p:sldId id="262" r:id="rId18"/>
    <p:sldId id="278" r:id="rId19"/>
    <p:sldId id="266" r:id="rId2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2D603-F5F4-DE40-9E4C-2ECF5E1FD53D}" type="datetimeFigureOut">
              <a:rPr kumimoji="1" lang="ja-JP" altLang="en-US" smtClean="0"/>
              <a:t>13/08/12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22027-E81B-494E-8542-154CBEF053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7755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30B1F-5B5E-E846-A670-18EBBA620A74}" type="datetimeFigureOut">
              <a:rPr kumimoji="1" lang="ja-JP" altLang="en-US" smtClean="0"/>
              <a:t>13/08/12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24207-0F4D-7A47-801B-A66FFA4733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7075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BF16F7-2F15-9E44-BB35-2262E6433594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1003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4DBC28-D0BB-A74D-BB4D-314554FC05D1}" type="slidenum">
              <a:rPr lang="en-US" altLang="ja-JP"/>
              <a:pPr/>
              <a:t>14</a:t>
            </a:fld>
            <a:endParaRPr lang="en-US" altLang="ja-JP"/>
          </a:p>
        </p:txBody>
      </p:sp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EB7A47-4FF3-AB48-AC35-CB82D2CCCFD7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1085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182F7B-A907-3D44-99E4-F26CE55C17E4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768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FA3D98-C36B-D546-8DF2-2564B239FC13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573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BD56BD-6557-D442-A303-C87BE2DC066F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1495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950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FF0CD2-ACF7-DD4A-88DA-ABEDD2690B21}" type="slidenum">
              <a:rPr lang="en-US" altLang="ja-JP"/>
              <a:pPr/>
              <a:t>10</a:t>
            </a:fld>
            <a:endParaRPr lang="en-US" altLang="ja-JP"/>
          </a:p>
        </p:txBody>
      </p:sp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FF0CD2-ACF7-DD4A-88DA-ABEDD2690B21}" type="slidenum">
              <a:rPr lang="en-US" altLang="ja-JP"/>
              <a:pPr/>
              <a:t>11</a:t>
            </a:fld>
            <a:endParaRPr lang="en-US" altLang="ja-JP"/>
          </a:p>
        </p:txBody>
      </p:sp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EC9D8F-4C18-A940-A4A8-AC60FCB61D60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1105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4C1D44-7F27-A048-8699-F2FE3810B9F6}" type="slidenum">
              <a:rPr lang="en-US" altLang="ja-JP"/>
              <a:pPr/>
              <a:t>13</a:t>
            </a:fld>
            <a:endParaRPr lang="en-US" altLang="ja-JP"/>
          </a:p>
        </p:txBody>
      </p:sp>
      <p:sp>
        <p:nvSpPr>
          <p:cNvPr id="501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562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049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45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095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082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358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827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4989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93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801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55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-1" y="6622690"/>
            <a:ext cx="3560647" cy="2353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6134745" y="6622690"/>
            <a:ext cx="2277718" cy="2297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04728" y="6622690"/>
            <a:ext cx="639272" cy="2297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99212-8B4C-024B-98F3-2DD7CFEC7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18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gif"/><Relationship Id="rId3" Type="http://schemas.openxmlformats.org/officeDocument/2006/relationships/image" Target="../media/image33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4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gif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4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59056" y="672692"/>
            <a:ext cx="5039361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Flow and Jet-correlation</a:t>
            </a:r>
            <a:endParaRPr lang="en-US" altLang="ja-JP" sz="2800" dirty="0" smtClean="0"/>
          </a:p>
          <a:p>
            <a:endParaRPr kumimoji="1" lang="en-US" altLang="ja-JP" sz="2800" dirty="0"/>
          </a:p>
          <a:p>
            <a:r>
              <a:rPr lang="en-US" altLang="ja-JP" sz="2400" dirty="0" smtClean="0"/>
              <a:t>						ShinIchi Esumi</a:t>
            </a:r>
          </a:p>
          <a:p>
            <a:r>
              <a:rPr kumimoji="1" lang="en-US" altLang="ja-JP" sz="2400" dirty="0"/>
              <a:t>	</a:t>
            </a:r>
            <a:r>
              <a:rPr kumimoji="1" lang="en-US" altLang="ja-JP" sz="2400" dirty="0" smtClean="0"/>
              <a:t>					Univ. of Tsukuba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059056" y="2761694"/>
            <a:ext cx="39805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Flow originated from initial geometry</a:t>
            </a:r>
          </a:p>
          <a:p>
            <a:r>
              <a:rPr lang="en-US" altLang="ja-JP" dirty="0" smtClean="0"/>
              <a:t>Expansion and freeze-out geometry</a:t>
            </a:r>
          </a:p>
          <a:p>
            <a:r>
              <a:rPr lang="en-US" altLang="ja-JP" dirty="0" smtClean="0"/>
              <a:t>Jet and multi-particle correlation</a:t>
            </a:r>
          </a:p>
          <a:p>
            <a:r>
              <a:rPr kumimoji="1" lang="en-US" altLang="ja-JP" dirty="0" smtClean="0"/>
              <a:t>Jet-correlation with respect to geometry</a:t>
            </a:r>
          </a:p>
          <a:p>
            <a:r>
              <a:rPr lang="en-US" altLang="ja-JP" dirty="0"/>
              <a:t>I</a:t>
            </a:r>
            <a:r>
              <a:rPr lang="en-US" altLang="ja-JP" dirty="0" smtClean="0"/>
              <a:t>nfluence on bulk property</a:t>
            </a:r>
            <a:endParaRPr kumimoji="1" lang="en-US" altLang="ja-JP" dirty="0" smtClean="0"/>
          </a:p>
        </p:txBody>
      </p:sp>
      <p:pic>
        <p:nvPicPr>
          <p:cNvPr id="3" name="図 2" descr="customLogo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62" y="5274003"/>
            <a:ext cx="5455155" cy="795544"/>
          </a:xfrm>
          <a:prstGeom prst="rect">
            <a:avLst/>
          </a:prstGeom>
        </p:spPr>
      </p:pic>
      <p:pic>
        <p:nvPicPr>
          <p:cNvPr id="8" name="図 7" descr="tsukuba-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881" y="5360306"/>
            <a:ext cx="23749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121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537" name="Picture 17" descr="PawanTalk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4" r="2031"/>
          <a:stretch>
            <a:fillRect/>
          </a:stretch>
        </p:blipFill>
        <p:spPr bwMode="auto">
          <a:xfrm>
            <a:off x="0" y="4303713"/>
            <a:ext cx="9144000" cy="155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3523" name="TextBox 143"/>
          <p:cNvSpPr txBox="1">
            <a:spLocks noChangeArrowheads="1"/>
          </p:cNvSpPr>
          <p:nvPr/>
        </p:nvSpPr>
        <p:spPr bwMode="auto">
          <a:xfrm>
            <a:off x="647700" y="833569"/>
            <a:ext cx="58583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/>
            <a:r>
              <a:rPr lang="en-US" altLang="ja-JP" sz="1600" dirty="0" smtClean="0">
                <a:latin typeface="Arial"/>
                <a:cs typeface="Arial"/>
              </a:rPr>
              <a:t>Y</a:t>
            </a:r>
            <a:r>
              <a:rPr lang="en-US" altLang="ja-JP" sz="1600" dirty="0">
                <a:latin typeface="Arial"/>
                <a:cs typeface="Arial"/>
              </a:rPr>
              <a:t>(|∆</a:t>
            </a:r>
            <a:r>
              <a:rPr lang="el-GR" sz="1600" dirty="0">
                <a:latin typeface="Arial"/>
                <a:cs typeface="Arial"/>
              </a:rPr>
              <a:t>η</a:t>
            </a:r>
            <a:r>
              <a:rPr lang="en-US" altLang="ja-JP" sz="1600" dirty="0">
                <a:latin typeface="Arial"/>
                <a:cs typeface="Arial"/>
              </a:rPr>
              <a:t>|&gt;</a:t>
            </a:r>
            <a:r>
              <a:rPr lang="en-US" altLang="ja-JP" sz="1600" dirty="0" smtClean="0">
                <a:latin typeface="Arial"/>
                <a:cs typeface="Arial"/>
              </a:rPr>
              <a:t>0.7) </a:t>
            </a:r>
            <a:r>
              <a:rPr lang="en-US" altLang="ja-JP" sz="1600" dirty="0">
                <a:latin typeface="Arial"/>
                <a:cs typeface="Arial"/>
              </a:rPr>
              <a:t>= </a:t>
            </a:r>
            <a:r>
              <a:rPr lang="en-US" altLang="ja-JP" sz="1600" b="1" dirty="0" smtClean="0">
                <a:solidFill>
                  <a:srgbClr val="FF0000"/>
                </a:solidFill>
                <a:latin typeface="Arial"/>
                <a:cs typeface="Arial"/>
              </a:rPr>
              <a:t>Ridge</a:t>
            </a:r>
            <a:r>
              <a:rPr lang="en-US" altLang="ja-JP" sz="1600" dirty="0" smtClean="0">
                <a:latin typeface="Arial"/>
                <a:cs typeface="Arial"/>
              </a:rPr>
              <a:t> </a:t>
            </a:r>
            <a:r>
              <a:rPr lang="en-US" altLang="ja-JP" sz="1600" dirty="0">
                <a:latin typeface="Arial"/>
                <a:cs typeface="Arial"/>
              </a:rPr>
              <a:t>+ away-</a:t>
            </a:r>
            <a:r>
              <a:rPr lang="en-US" altLang="ja-JP" sz="1600" dirty="0" smtClean="0">
                <a:latin typeface="Arial"/>
                <a:cs typeface="Arial"/>
              </a:rPr>
              <a:t>side </a:t>
            </a:r>
            <a:r>
              <a:rPr lang="en-US" altLang="ja-JP" sz="1600" dirty="0">
                <a:latin typeface="Arial"/>
                <a:cs typeface="Arial"/>
              </a:rPr>
              <a:t>t</a:t>
            </a:r>
            <a:r>
              <a:rPr lang="en-US" altLang="ja-JP" sz="1600" dirty="0" smtClean="0">
                <a:latin typeface="Arial"/>
                <a:cs typeface="Arial"/>
              </a:rPr>
              <a:t>wo</a:t>
            </a:r>
            <a:r>
              <a:rPr lang="en-US" altLang="ja-JP" sz="1600" dirty="0">
                <a:latin typeface="Arial"/>
                <a:cs typeface="Arial"/>
              </a:rPr>
              <a:t>-</a:t>
            </a:r>
            <a:r>
              <a:rPr lang="en-US" altLang="ja-JP" sz="1600" dirty="0" smtClean="0">
                <a:latin typeface="Arial"/>
                <a:cs typeface="Arial"/>
              </a:rPr>
              <a:t>Gaussian</a:t>
            </a:r>
            <a:endParaRPr lang="en-US" altLang="ja-JP" sz="1600" b="1" dirty="0">
              <a:solidFill>
                <a:srgbClr val="FF0000"/>
              </a:solidFill>
              <a:latin typeface="Arial"/>
              <a:cs typeface="Arial"/>
              <a:sym typeface="Wingdings" charset="0"/>
            </a:endParaRPr>
          </a:p>
        </p:txBody>
      </p:sp>
      <p:sp>
        <p:nvSpPr>
          <p:cNvPr id="363526" name="TextBox 130"/>
          <p:cNvSpPr txBox="1">
            <a:spLocks noChangeArrowheads="1"/>
          </p:cNvSpPr>
          <p:nvPr/>
        </p:nvSpPr>
        <p:spPr bwMode="auto">
          <a:xfrm>
            <a:off x="635000" y="4402138"/>
            <a:ext cx="7127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FF0000"/>
                </a:solidFill>
                <a:latin typeface="Calibri" charset="0"/>
                <a:cs typeface="Arial" charset="0"/>
              </a:rPr>
              <a:t>Ridge</a:t>
            </a:r>
          </a:p>
        </p:txBody>
      </p:sp>
      <p:sp>
        <p:nvSpPr>
          <p:cNvPr id="363527" name="TextBox 130"/>
          <p:cNvSpPr txBox="1">
            <a:spLocks noChangeArrowheads="1"/>
          </p:cNvSpPr>
          <p:nvPr/>
        </p:nvSpPr>
        <p:spPr bwMode="auto">
          <a:xfrm>
            <a:off x="647700" y="4603750"/>
            <a:ext cx="484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2000" b="1">
                <a:latin typeface="Calibri" charset="0"/>
                <a:cs typeface="Arial" charset="0"/>
              </a:rPr>
              <a:t>Jet</a:t>
            </a:r>
          </a:p>
        </p:txBody>
      </p:sp>
      <p:sp>
        <p:nvSpPr>
          <p:cNvPr id="363529" name="Rectangle 9"/>
          <p:cNvSpPr>
            <a:spLocks noChangeArrowheads="1"/>
          </p:cNvSpPr>
          <p:nvPr/>
        </p:nvSpPr>
        <p:spPr bwMode="auto">
          <a:xfrm>
            <a:off x="1219200" y="1701311"/>
            <a:ext cx="96162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ja-JP" sz="1600" dirty="0">
                <a:cs typeface="Arial" charset="0"/>
              </a:rPr>
              <a:t>|∆</a:t>
            </a:r>
            <a:r>
              <a:rPr lang="el-GR" sz="1600" dirty="0">
                <a:cs typeface="Arial" charset="0"/>
              </a:rPr>
              <a:t>η</a:t>
            </a:r>
            <a:r>
              <a:rPr lang="en-US" altLang="ja-JP" sz="1600" dirty="0">
                <a:cs typeface="Arial" charset="0"/>
              </a:rPr>
              <a:t>|&gt;0.7</a:t>
            </a:r>
          </a:p>
        </p:txBody>
      </p:sp>
      <p:sp>
        <p:nvSpPr>
          <p:cNvPr id="363530" name="Rectangle 10"/>
          <p:cNvSpPr>
            <a:spLocks noChangeArrowheads="1"/>
          </p:cNvSpPr>
          <p:nvPr/>
        </p:nvSpPr>
        <p:spPr bwMode="auto">
          <a:xfrm>
            <a:off x="3498850" y="5707063"/>
            <a:ext cx="21882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 dirty="0">
                <a:cs typeface="Arial" charset="0"/>
              </a:rPr>
              <a:t>∆</a:t>
            </a:r>
            <a:r>
              <a:rPr lang="en-US" altLang="ja-JP" sz="2400" dirty="0">
                <a:latin typeface="Symbol" charset="0"/>
                <a:cs typeface="Arial" charset="0"/>
              </a:rPr>
              <a:t>f = </a:t>
            </a:r>
            <a:r>
              <a:rPr lang="en-US" altLang="ja-JP" sz="2400" dirty="0" err="1" smtClean="0">
                <a:latin typeface="Symbol" charset="0"/>
                <a:cs typeface="Arial" charset="0"/>
              </a:rPr>
              <a:t>f</a:t>
            </a:r>
            <a:r>
              <a:rPr lang="en-US" altLang="ja-JP" sz="2400" baseline="-25000" dirty="0" err="1" smtClean="0">
                <a:latin typeface="Arial Unicode MS" charset="0"/>
                <a:cs typeface="Arial" charset="0"/>
              </a:rPr>
              <a:t>Asso</a:t>
            </a:r>
            <a:r>
              <a:rPr lang="en-US" altLang="ja-JP" sz="2400" baseline="-25000" dirty="0" smtClean="0">
                <a:latin typeface="Arial Unicode MS" charset="0"/>
                <a:cs typeface="Arial" charset="0"/>
              </a:rPr>
              <a:t> </a:t>
            </a:r>
            <a:r>
              <a:rPr lang="en-US" altLang="ja-JP" sz="2400" dirty="0" smtClean="0">
                <a:latin typeface="Arial Unicode MS" charset="0"/>
                <a:cs typeface="Arial" charset="0"/>
              </a:rPr>
              <a:t>-</a:t>
            </a:r>
            <a:r>
              <a:rPr lang="en-US" altLang="ja-JP" sz="2400" baseline="-25000" dirty="0" smtClean="0">
                <a:latin typeface="Arial Unicode MS" charset="0"/>
                <a:cs typeface="Arial" charset="0"/>
              </a:rPr>
              <a:t> </a:t>
            </a:r>
            <a:r>
              <a:rPr lang="en-US" altLang="ja-JP" sz="2400" dirty="0" err="1" smtClean="0">
                <a:latin typeface="Symbol" charset="0"/>
                <a:cs typeface="Arial" charset="0"/>
              </a:rPr>
              <a:t>f</a:t>
            </a:r>
            <a:r>
              <a:rPr lang="en-US" altLang="ja-JP" sz="2400" baseline="-25000" dirty="0" err="1" smtClean="0">
                <a:latin typeface="Arial Unicode MS" charset="0"/>
                <a:cs typeface="Arial" charset="0"/>
              </a:rPr>
              <a:t>Trig</a:t>
            </a:r>
            <a:endParaRPr lang="en-US" altLang="ja-JP" sz="2400" baseline="-25000" dirty="0">
              <a:latin typeface="Arial Unicode MS" charset="0"/>
              <a:cs typeface="Arial" charset="0"/>
            </a:endParaRPr>
          </a:p>
        </p:txBody>
      </p:sp>
      <p:sp>
        <p:nvSpPr>
          <p:cNvPr id="363533" name="Text Box 13"/>
          <p:cNvSpPr txBox="1">
            <a:spLocks noChangeArrowheads="1"/>
          </p:cNvSpPr>
          <p:nvPr/>
        </p:nvSpPr>
        <p:spPr bwMode="auto">
          <a:xfrm>
            <a:off x="226027" y="1861808"/>
            <a:ext cx="80807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sym typeface="Symbol" charset="0"/>
              </a:rPr>
              <a:t>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Trig</a:t>
            </a:r>
            <a:r>
              <a:rPr lang="en-US" altLang="ja-JP" dirty="0" smtClean="0">
                <a:solidFill>
                  <a:srgbClr val="FF0000"/>
                </a:solidFill>
              </a:rPr>
              <a:t>~</a:t>
            </a:r>
            <a:r>
              <a:rPr lang="en-US" altLang="ja-JP" baseline="-25000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0</a:t>
            </a:r>
            <a:endParaRPr lang="en-US" altLang="ja-JP" dirty="0">
              <a:solidFill>
                <a:srgbClr val="FF0000"/>
              </a:solidFill>
            </a:endParaRPr>
          </a:p>
        </p:txBody>
      </p:sp>
      <p:pic>
        <p:nvPicPr>
          <p:cNvPr id="363536" name="Picture 16" descr="PawanTalk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1"/>
          <a:stretch>
            <a:fillRect/>
          </a:stretch>
        </p:blipFill>
        <p:spPr bwMode="auto">
          <a:xfrm>
            <a:off x="0" y="2217738"/>
            <a:ext cx="91440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3542" name="Rectangle 22"/>
          <p:cNvSpPr>
            <a:spLocks noChangeArrowheads="1"/>
          </p:cNvSpPr>
          <p:nvPr/>
        </p:nvSpPr>
        <p:spPr bwMode="auto">
          <a:xfrm>
            <a:off x="2412159" y="3999662"/>
            <a:ext cx="4400175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Ridge </a:t>
            </a:r>
            <a:r>
              <a:rPr lang="en-US" altLang="ja-JP" dirty="0" smtClean="0">
                <a:solidFill>
                  <a:srgbClr val="FF0000"/>
                </a:solidFill>
              </a:rPr>
              <a:t>contributes v2 and is </a:t>
            </a:r>
            <a:r>
              <a:rPr lang="en-US" altLang="ja-JP" dirty="0">
                <a:solidFill>
                  <a:srgbClr val="FF0000"/>
                </a:solidFill>
              </a:rPr>
              <a:t>asymmetric in </a:t>
            </a:r>
            <a:r>
              <a:rPr lang="en-US" altLang="ja-JP" dirty="0">
                <a:solidFill>
                  <a:srgbClr val="FF0000"/>
                </a:solidFill>
                <a:sym typeface="Symbol" charset="0"/>
              </a:rPr>
              <a:t></a:t>
            </a:r>
            <a:endParaRPr lang="en-US" altLang="ja-JP" dirty="0">
              <a:sym typeface="Symbol" charset="0"/>
            </a:endParaRPr>
          </a:p>
        </p:txBody>
      </p:sp>
      <p:sp>
        <p:nvSpPr>
          <p:cNvPr id="363545" name="Text Box 25"/>
          <p:cNvSpPr txBox="1">
            <a:spLocks noChangeArrowheads="1"/>
          </p:cNvSpPr>
          <p:nvPr/>
        </p:nvSpPr>
        <p:spPr bwMode="auto">
          <a:xfrm>
            <a:off x="7478477" y="110123"/>
            <a:ext cx="157527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QM09: J</a:t>
            </a:r>
            <a:r>
              <a:rPr lang="en-US" altLang="ja-JP" sz="1600" dirty="0"/>
              <a:t>. </a:t>
            </a:r>
            <a:r>
              <a:rPr lang="en-US" altLang="ja-JP" sz="1600" dirty="0" err="1"/>
              <a:t>Konzer</a:t>
            </a:r>
            <a:endParaRPr lang="en-US" altLang="ja-JP" sz="1600" dirty="0"/>
          </a:p>
        </p:txBody>
      </p:sp>
      <p:sp>
        <p:nvSpPr>
          <p:cNvPr id="363548" name="Text Box 28"/>
          <p:cNvSpPr txBox="1">
            <a:spLocks noChangeArrowheads="1"/>
          </p:cNvSpPr>
          <p:nvPr/>
        </p:nvSpPr>
        <p:spPr bwMode="auto">
          <a:xfrm>
            <a:off x="8231790" y="1861479"/>
            <a:ext cx="966787" cy="379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sym typeface="Symbol" charset="0"/>
              </a:rPr>
              <a:t>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Trig</a:t>
            </a:r>
            <a:r>
              <a:rPr lang="en-US" altLang="ja-JP" dirty="0" smtClean="0">
                <a:solidFill>
                  <a:srgbClr val="FF0000"/>
                </a:solidFill>
              </a:rPr>
              <a:t>~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90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363549" name="Line 29"/>
          <p:cNvSpPr>
            <a:spLocks noChangeShapeType="1"/>
          </p:cNvSpPr>
          <p:nvPr/>
        </p:nvSpPr>
        <p:spPr bwMode="auto">
          <a:xfrm>
            <a:off x="993775" y="2147888"/>
            <a:ext cx="72088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3528" name="Text Box 9"/>
          <p:cNvSpPr txBox="1">
            <a:spLocks noChangeArrowheads="1"/>
          </p:cNvSpPr>
          <p:nvPr/>
        </p:nvSpPr>
        <p:spPr bwMode="auto">
          <a:xfrm>
            <a:off x="7303924" y="685621"/>
            <a:ext cx="181147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dirty="0">
                <a:solidFill>
                  <a:srgbClr val="000000"/>
                </a:solidFill>
                <a:ea typeface="SimSun" charset="0"/>
                <a:cs typeface="Arial" charset="0"/>
              </a:rPr>
              <a:t>STAR </a:t>
            </a:r>
            <a:r>
              <a:rPr lang="en-US" altLang="zh-CN" sz="1400" dirty="0" smtClean="0">
                <a:solidFill>
                  <a:srgbClr val="000000"/>
                </a:solidFill>
                <a:ea typeface="SimSun" charset="0"/>
                <a:cs typeface="Arial" charset="0"/>
              </a:rPr>
              <a:t>Preliminary</a:t>
            </a:r>
            <a:br>
              <a:rPr lang="en-US" altLang="zh-CN" sz="1400" dirty="0" smtClean="0">
                <a:solidFill>
                  <a:srgbClr val="000000"/>
                </a:solidFill>
                <a:ea typeface="SimSun" charset="0"/>
                <a:cs typeface="Arial" charset="0"/>
              </a:rPr>
            </a:br>
            <a:r>
              <a:rPr lang="en-US" altLang="ja-JP" sz="1400" dirty="0" err="1">
                <a:solidFill>
                  <a:srgbClr val="000000"/>
                </a:solidFill>
              </a:rPr>
              <a:t>Au+Au</a:t>
            </a:r>
            <a:r>
              <a:rPr lang="en-US" altLang="ja-JP" sz="1400" dirty="0">
                <a:solidFill>
                  <a:srgbClr val="000000"/>
                </a:solidFill>
              </a:rPr>
              <a:t> 20-60</a:t>
            </a:r>
            <a:r>
              <a:rPr lang="en-US" altLang="ja-JP" sz="1400" dirty="0" smtClean="0">
                <a:solidFill>
                  <a:srgbClr val="000000"/>
                </a:solidFill>
              </a:rPr>
              <a:t>%</a:t>
            </a:r>
            <a:br>
              <a:rPr lang="en-US" altLang="ja-JP" sz="1400" dirty="0" smtClean="0">
                <a:solidFill>
                  <a:srgbClr val="000000"/>
                </a:solidFill>
              </a:rPr>
            </a:br>
            <a:r>
              <a:rPr lang="en-US" altLang="ja-JP" sz="1400" dirty="0" smtClean="0">
                <a:solidFill>
                  <a:srgbClr val="000000"/>
                </a:solidFill>
                <a:cs typeface="Arial" charset="0"/>
              </a:rPr>
              <a:t>3</a:t>
            </a:r>
            <a:r>
              <a:rPr lang="en-US" altLang="ja-JP" sz="1400" dirty="0">
                <a:solidFill>
                  <a:srgbClr val="000000"/>
                </a:solidFill>
                <a:cs typeface="Arial" charset="0"/>
              </a:rPr>
              <a:t>&lt;</a:t>
            </a:r>
            <a:r>
              <a:rPr lang="en-US" altLang="ja-JP" sz="1400" dirty="0" err="1">
                <a:solidFill>
                  <a:srgbClr val="000000"/>
                </a:solidFill>
                <a:cs typeface="Arial" charset="0"/>
              </a:rPr>
              <a:t>p</a:t>
            </a:r>
            <a:r>
              <a:rPr lang="en-US" altLang="ja-JP" sz="1400" baseline="-25000" dirty="0" err="1">
                <a:solidFill>
                  <a:srgbClr val="000000"/>
                </a:solidFill>
                <a:cs typeface="Arial" charset="0"/>
              </a:rPr>
              <a:t>T</a:t>
            </a:r>
            <a:r>
              <a:rPr lang="en-US" altLang="ja-JP" sz="1400" baseline="30000" dirty="0" err="1">
                <a:solidFill>
                  <a:srgbClr val="000000"/>
                </a:solidFill>
                <a:cs typeface="Arial" charset="0"/>
              </a:rPr>
              <a:t>Trig</a:t>
            </a:r>
            <a:r>
              <a:rPr lang="en-US" altLang="ja-JP" sz="1400" dirty="0">
                <a:solidFill>
                  <a:srgbClr val="000000"/>
                </a:solidFill>
                <a:cs typeface="Arial" charset="0"/>
              </a:rPr>
              <a:t>&lt;4 </a:t>
            </a:r>
            <a:r>
              <a:rPr lang="en-US" altLang="ja-JP" sz="1400" dirty="0" err="1">
                <a:solidFill>
                  <a:srgbClr val="000000"/>
                </a:solidFill>
                <a:cs typeface="Arial" charset="0"/>
              </a:rPr>
              <a:t>GeV</a:t>
            </a:r>
            <a:r>
              <a:rPr lang="en-US" altLang="ja-JP" sz="1400" dirty="0">
                <a:solidFill>
                  <a:srgbClr val="000000"/>
                </a:solidFill>
                <a:cs typeface="Arial" charset="0"/>
              </a:rPr>
              <a:t>/</a:t>
            </a:r>
            <a:r>
              <a:rPr lang="en-US" altLang="ja-JP" sz="1400" dirty="0" smtClean="0">
                <a:solidFill>
                  <a:srgbClr val="000000"/>
                </a:solidFill>
                <a:cs typeface="Arial" charset="0"/>
              </a:rPr>
              <a:t>c</a:t>
            </a:r>
            <a:r>
              <a:rPr lang="en-US" altLang="ja-JP" sz="1400" dirty="0">
                <a:solidFill>
                  <a:srgbClr val="000000"/>
                </a:solidFill>
                <a:ea typeface="SimSun" charset="0"/>
                <a:cs typeface="Arial" charset="0"/>
              </a:rPr>
              <a:t/>
            </a:r>
            <a:br>
              <a:rPr lang="en-US" altLang="ja-JP" sz="1400" dirty="0">
                <a:solidFill>
                  <a:srgbClr val="000000"/>
                </a:solidFill>
                <a:ea typeface="SimSun" charset="0"/>
                <a:cs typeface="Arial" charset="0"/>
              </a:rPr>
            </a:br>
            <a:r>
              <a:rPr lang="en-US" altLang="ja-JP" sz="1400" dirty="0" smtClean="0">
                <a:solidFill>
                  <a:srgbClr val="000000"/>
                </a:solidFill>
                <a:cs typeface="Arial" charset="0"/>
              </a:rPr>
              <a:t>1</a:t>
            </a:r>
            <a:r>
              <a:rPr lang="en-US" altLang="ja-JP" sz="1400" dirty="0">
                <a:solidFill>
                  <a:srgbClr val="000000"/>
                </a:solidFill>
                <a:cs typeface="Arial" charset="0"/>
              </a:rPr>
              <a:t>&lt;</a:t>
            </a:r>
            <a:r>
              <a:rPr lang="en-US" altLang="ja-JP" sz="1400" dirty="0" err="1">
                <a:solidFill>
                  <a:srgbClr val="000000"/>
                </a:solidFill>
                <a:cs typeface="Arial" charset="0"/>
              </a:rPr>
              <a:t>p</a:t>
            </a:r>
            <a:r>
              <a:rPr lang="en-US" altLang="ja-JP" sz="1400" baseline="-25000" dirty="0" err="1">
                <a:solidFill>
                  <a:srgbClr val="000000"/>
                </a:solidFill>
                <a:cs typeface="Arial" charset="0"/>
              </a:rPr>
              <a:t>T</a:t>
            </a:r>
            <a:r>
              <a:rPr lang="en-US" altLang="ja-JP" sz="1400" baseline="30000" dirty="0" err="1">
                <a:solidFill>
                  <a:srgbClr val="000000"/>
                </a:solidFill>
                <a:cs typeface="Arial" charset="0"/>
              </a:rPr>
              <a:t>Assoc</a:t>
            </a:r>
            <a:r>
              <a:rPr lang="en-US" altLang="ja-JP" sz="1400" dirty="0">
                <a:solidFill>
                  <a:srgbClr val="000000"/>
                </a:solidFill>
                <a:cs typeface="Arial" charset="0"/>
              </a:rPr>
              <a:t>&lt;1.5 </a:t>
            </a:r>
            <a:r>
              <a:rPr lang="en-US" altLang="ja-JP" sz="1400" dirty="0" err="1">
                <a:solidFill>
                  <a:srgbClr val="000000"/>
                </a:solidFill>
                <a:cs typeface="Arial" charset="0"/>
              </a:rPr>
              <a:t>GeV</a:t>
            </a:r>
            <a:r>
              <a:rPr lang="en-US" altLang="ja-JP" sz="1400" dirty="0">
                <a:solidFill>
                  <a:srgbClr val="000000"/>
                </a:solidFill>
                <a:cs typeface="Arial" charset="0"/>
              </a:rPr>
              <a:t>/</a:t>
            </a:r>
            <a:r>
              <a:rPr lang="en-US" altLang="ja-JP" sz="1400" dirty="0" smtClean="0">
                <a:solidFill>
                  <a:srgbClr val="000000"/>
                </a:solidFill>
                <a:cs typeface="Arial" charset="0"/>
              </a:rPr>
              <a:t>c</a:t>
            </a:r>
            <a:endParaRPr lang="en-US" altLang="ja-JP" sz="1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47700" y="1172123"/>
            <a:ext cx="41298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"/>
                <a:cs typeface="Arial"/>
              </a:rPr>
              <a:t>Jet</a:t>
            </a:r>
            <a:r>
              <a:rPr lang="en-US" altLang="ja-JP" sz="1600" dirty="0">
                <a:latin typeface="Arial"/>
                <a:cs typeface="Arial"/>
              </a:rPr>
              <a:t> = Y(|∆</a:t>
            </a:r>
            <a:r>
              <a:rPr lang="el-GR" altLang="ja-JP" sz="1600" dirty="0">
                <a:latin typeface="Arial"/>
                <a:cs typeface="Arial"/>
              </a:rPr>
              <a:t>η</a:t>
            </a:r>
            <a:r>
              <a:rPr lang="en-US" altLang="ja-JP" sz="1600" dirty="0">
                <a:latin typeface="Arial"/>
                <a:cs typeface="Arial"/>
              </a:rPr>
              <a:t>|&lt;0.7) – Acceptance*Y(|∆</a:t>
            </a:r>
            <a:r>
              <a:rPr lang="el-GR" altLang="ja-JP" sz="1600" dirty="0">
                <a:latin typeface="Arial"/>
                <a:cs typeface="Arial"/>
              </a:rPr>
              <a:t>η</a:t>
            </a:r>
            <a:r>
              <a:rPr lang="en-US" altLang="ja-JP" sz="1600" dirty="0">
                <a:latin typeface="Arial"/>
                <a:cs typeface="Arial"/>
              </a:rPr>
              <a:t>|&gt;0.7) 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8CCA-CD02-B34A-A4A6-548305B399F2}" type="slidenum">
              <a:rPr kumimoji="1" lang="ja-JP" altLang="en-US" smtClean="0"/>
              <a:t>10</a:t>
            </a:fld>
            <a:endParaRPr kumimoji="1" lang="ja-JP" altLang="en-US"/>
          </a:p>
        </p:txBody>
      </p:sp>
      <p:cxnSp>
        <p:nvCxnSpPr>
          <p:cNvPr id="7" name="直線コネクタ 6"/>
          <p:cNvCxnSpPr/>
          <p:nvPr/>
        </p:nvCxnSpPr>
        <p:spPr>
          <a:xfrm flipV="1">
            <a:off x="3555045" y="4346518"/>
            <a:ext cx="0" cy="1338069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V="1">
            <a:off x="5123508" y="4303713"/>
            <a:ext cx="0" cy="1338069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V="1">
            <a:off x="6658255" y="4348665"/>
            <a:ext cx="0" cy="1338069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V="1">
            <a:off x="8236397" y="4346518"/>
            <a:ext cx="0" cy="1338069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V="1">
            <a:off x="2005276" y="4331590"/>
            <a:ext cx="0" cy="1338069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V="1">
            <a:off x="438170" y="4326189"/>
            <a:ext cx="0" cy="1338069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図形グループ 8"/>
          <p:cNvGrpSpPr/>
          <p:nvPr/>
        </p:nvGrpSpPr>
        <p:grpSpPr>
          <a:xfrm>
            <a:off x="5634986" y="614821"/>
            <a:ext cx="1618081" cy="1160464"/>
            <a:chOff x="5263221" y="701015"/>
            <a:chExt cx="1618081" cy="1160464"/>
          </a:xfrm>
        </p:grpSpPr>
        <p:sp>
          <p:nvSpPr>
            <p:cNvPr id="363539" name="正方形/長方形 363538"/>
            <p:cNvSpPr/>
            <p:nvPr/>
          </p:nvSpPr>
          <p:spPr>
            <a:xfrm>
              <a:off x="6339980" y="1263113"/>
              <a:ext cx="5413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FF0000"/>
                  </a:solidFill>
                  <a:sym typeface="Symbol" charset="0"/>
                </a:rPr>
                <a:t></a:t>
              </a:r>
              <a:r>
                <a:rPr lang="en-US" altLang="ja-JP" baseline="-25000" dirty="0" smtClean="0">
                  <a:solidFill>
                    <a:srgbClr val="FF0000"/>
                  </a:solidFill>
                </a:rPr>
                <a:t>Trig</a:t>
              </a:r>
              <a:endParaRPr lang="ja-JP" altLang="en-US" dirty="0"/>
            </a:p>
          </p:txBody>
        </p:sp>
        <p:sp>
          <p:nvSpPr>
            <p:cNvPr id="6" name="円/楕円 5"/>
            <p:cNvSpPr/>
            <p:nvPr/>
          </p:nvSpPr>
          <p:spPr>
            <a:xfrm flipV="1">
              <a:off x="5433557" y="701015"/>
              <a:ext cx="727132" cy="1036637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コネクタ 9"/>
            <p:cNvCxnSpPr/>
            <p:nvPr/>
          </p:nvCxnSpPr>
          <p:spPr>
            <a:xfrm flipV="1">
              <a:off x="5263221" y="1220851"/>
              <a:ext cx="1040831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V="1">
              <a:off x="5796986" y="701015"/>
              <a:ext cx="0" cy="11082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5796987" y="1220852"/>
              <a:ext cx="360724" cy="3792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5796986" y="1220854"/>
              <a:ext cx="133895" cy="5322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>
            <a:xfrm>
              <a:off x="5797123" y="1220851"/>
              <a:ext cx="243275" cy="4557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/>
            <p:nvPr/>
          </p:nvCxnSpPr>
          <p:spPr>
            <a:xfrm>
              <a:off x="5797123" y="1220851"/>
              <a:ext cx="442197" cy="13299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/>
            <p:nvPr/>
          </p:nvCxnSpPr>
          <p:spPr>
            <a:xfrm>
              <a:off x="5797123" y="1220851"/>
              <a:ext cx="406493" cy="2568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3540" name="フリーフォーム 363539"/>
            <p:cNvSpPr/>
            <p:nvPr/>
          </p:nvSpPr>
          <p:spPr>
            <a:xfrm flipV="1">
              <a:off x="5831221" y="1269071"/>
              <a:ext cx="472831" cy="592408"/>
            </a:xfrm>
            <a:custGeom>
              <a:avLst/>
              <a:gdLst>
                <a:gd name="connsiteX0" fmla="*/ 491952 w 496054"/>
                <a:gd name="connsiteY0" fmla="*/ 675920 h 675920"/>
                <a:gd name="connsiteX1" fmla="*/ 480511 w 496054"/>
                <a:gd name="connsiteY1" fmla="*/ 401314 h 675920"/>
                <a:gd name="connsiteX2" fmla="*/ 366104 w 496054"/>
                <a:gd name="connsiteY2" fmla="*/ 183917 h 675920"/>
                <a:gd name="connsiteX3" fmla="*/ 148730 w 496054"/>
                <a:gd name="connsiteY3" fmla="*/ 23731 h 675920"/>
                <a:gd name="connsiteX4" fmla="*/ 0 w 496054"/>
                <a:gd name="connsiteY4" fmla="*/ 847 h 675920"/>
                <a:gd name="connsiteX0" fmla="*/ 491952 w 496054"/>
                <a:gd name="connsiteY0" fmla="*/ 675073 h 675073"/>
                <a:gd name="connsiteX1" fmla="*/ 480511 w 496054"/>
                <a:gd name="connsiteY1" fmla="*/ 400467 h 675073"/>
                <a:gd name="connsiteX2" fmla="*/ 366104 w 496054"/>
                <a:gd name="connsiteY2" fmla="*/ 183070 h 675073"/>
                <a:gd name="connsiteX3" fmla="*/ 217374 w 496054"/>
                <a:gd name="connsiteY3" fmla="*/ 45767 h 675073"/>
                <a:gd name="connsiteX4" fmla="*/ 0 w 496054"/>
                <a:gd name="connsiteY4" fmla="*/ 0 h 675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6054" h="675073">
                  <a:moveTo>
                    <a:pt x="491952" y="675073"/>
                  </a:moveTo>
                  <a:cubicBezTo>
                    <a:pt x="496719" y="578770"/>
                    <a:pt x="501486" y="482467"/>
                    <a:pt x="480511" y="400467"/>
                  </a:cubicBezTo>
                  <a:cubicBezTo>
                    <a:pt x="459536" y="318467"/>
                    <a:pt x="409960" y="242187"/>
                    <a:pt x="366104" y="183070"/>
                  </a:cubicBezTo>
                  <a:cubicBezTo>
                    <a:pt x="322248" y="123953"/>
                    <a:pt x="278391" y="76279"/>
                    <a:pt x="217374" y="45767"/>
                  </a:cubicBezTo>
                  <a:cubicBezTo>
                    <a:pt x="156357" y="15255"/>
                    <a:pt x="0" y="0"/>
                    <a:pt x="0" y="0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フリーフォーム 7"/>
          <p:cNvSpPr/>
          <p:nvPr/>
        </p:nvSpPr>
        <p:spPr>
          <a:xfrm>
            <a:off x="6492767" y="1415320"/>
            <a:ext cx="366100" cy="316521"/>
          </a:xfrm>
          <a:custGeom>
            <a:avLst/>
            <a:gdLst>
              <a:gd name="connsiteX0" fmla="*/ 0 w 359635"/>
              <a:gd name="connsiteY0" fmla="*/ 247236 h 280950"/>
              <a:gd name="connsiteX1" fmla="*/ 123624 w 359635"/>
              <a:gd name="connsiteY1" fmla="*/ 235998 h 280950"/>
              <a:gd name="connsiteX2" fmla="*/ 280965 w 359635"/>
              <a:gd name="connsiteY2" fmla="*/ 280950 h 280950"/>
              <a:gd name="connsiteX3" fmla="*/ 359635 w 359635"/>
              <a:gd name="connsiteY3" fmla="*/ 269712 h 280950"/>
              <a:gd name="connsiteX4" fmla="*/ 269726 w 359635"/>
              <a:gd name="connsiteY4" fmla="*/ 146094 h 280950"/>
              <a:gd name="connsiteX5" fmla="*/ 191056 w 359635"/>
              <a:gd name="connsiteY5" fmla="*/ 0 h 280950"/>
              <a:gd name="connsiteX0" fmla="*/ 0 w 360382"/>
              <a:gd name="connsiteY0" fmla="*/ 247236 h 284274"/>
              <a:gd name="connsiteX1" fmla="*/ 123624 w 360382"/>
              <a:gd name="connsiteY1" fmla="*/ 235998 h 284274"/>
              <a:gd name="connsiteX2" fmla="*/ 280965 w 360382"/>
              <a:gd name="connsiteY2" fmla="*/ 280950 h 284274"/>
              <a:gd name="connsiteX3" fmla="*/ 359635 w 360382"/>
              <a:gd name="connsiteY3" fmla="*/ 269712 h 284274"/>
              <a:gd name="connsiteX4" fmla="*/ 232058 w 360382"/>
              <a:gd name="connsiteY4" fmla="*/ 119187 h 284274"/>
              <a:gd name="connsiteX5" fmla="*/ 191056 w 360382"/>
              <a:gd name="connsiteY5" fmla="*/ 0 h 284274"/>
              <a:gd name="connsiteX0" fmla="*/ 0 w 360382"/>
              <a:gd name="connsiteY0" fmla="*/ 279525 h 316563"/>
              <a:gd name="connsiteX1" fmla="*/ 123624 w 360382"/>
              <a:gd name="connsiteY1" fmla="*/ 268287 h 316563"/>
              <a:gd name="connsiteX2" fmla="*/ 280965 w 360382"/>
              <a:gd name="connsiteY2" fmla="*/ 313239 h 316563"/>
              <a:gd name="connsiteX3" fmla="*/ 359635 w 360382"/>
              <a:gd name="connsiteY3" fmla="*/ 302001 h 316563"/>
              <a:gd name="connsiteX4" fmla="*/ 232058 w 360382"/>
              <a:gd name="connsiteY4" fmla="*/ 151476 h 316563"/>
              <a:gd name="connsiteX5" fmla="*/ 191056 w 360382"/>
              <a:gd name="connsiteY5" fmla="*/ 0 h 316563"/>
              <a:gd name="connsiteX0" fmla="*/ 0 w 365868"/>
              <a:gd name="connsiteY0" fmla="*/ 279525 h 319840"/>
              <a:gd name="connsiteX1" fmla="*/ 123624 w 365868"/>
              <a:gd name="connsiteY1" fmla="*/ 268287 h 319840"/>
              <a:gd name="connsiteX2" fmla="*/ 280965 w 365868"/>
              <a:gd name="connsiteY2" fmla="*/ 313239 h 319840"/>
              <a:gd name="connsiteX3" fmla="*/ 365016 w 365868"/>
              <a:gd name="connsiteY3" fmla="*/ 302001 h 319840"/>
              <a:gd name="connsiteX4" fmla="*/ 232058 w 365868"/>
              <a:gd name="connsiteY4" fmla="*/ 151476 h 319840"/>
              <a:gd name="connsiteX5" fmla="*/ 191056 w 365868"/>
              <a:gd name="connsiteY5" fmla="*/ 0 h 319840"/>
              <a:gd name="connsiteX0" fmla="*/ 0 w 365420"/>
              <a:gd name="connsiteY0" fmla="*/ 279525 h 316521"/>
              <a:gd name="connsiteX1" fmla="*/ 123624 w 365420"/>
              <a:gd name="connsiteY1" fmla="*/ 268287 h 316521"/>
              <a:gd name="connsiteX2" fmla="*/ 280965 w 365420"/>
              <a:gd name="connsiteY2" fmla="*/ 313239 h 316521"/>
              <a:gd name="connsiteX3" fmla="*/ 365016 w 365420"/>
              <a:gd name="connsiteY3" fmla="*/ 302001 h 316521"/>
              <a:gd name="connsiteX4" fmla="*/ 309449 w 365420"/>
              <a:gd name="connsiteY4" fmla="*/ 213953 h 316521"/>
              <a:gd name="connsiteX5" fmla="*/ 232058 w 365420"/>
              <a:gd name="connsiteY5" fmla="*/ 151476 h 316521"/>
              <a:gd name="connsiteX6" fmla="*/ 191056 w 365420"/>
              <a:gd name="connsiteY6" fmla="*/ 0 h 316521"/>
              <a:gd name="connsiteX0" fmla="*/ 0 w 365420"/>
              <a:gd name="connsiteY0" fmla="*/ 279525 h 316521"/>
              <a:gd name="connsiteX1" fmla="*/ 123624 w 365420"/>
              <a:gd name="connsiteY1" fmla="*/ 268287 h 316521"/>
              <a:gd name="connsiteX2" fmla="*/ 280965 w 365420"/>
              <a:gd name="connsiteY2" fmla="*/ 313239 h 316521"/>
              <a:gd name="connsiteX3" fmla="*/ 365016 w 365420"/>
              <a:gd name="connsiteY3" fmla="*/ 302001 h 316521"/>
              <a:gd name="connsiteX4" fmla="*/ 309449 w 365420"/>
              <a:gd name="connsiteY4" fmla="*/ 213953 h 316521"/>
              <a:gd name="connsiteX5" fmla="*/ 221296 w 365420"/>
              <a:gd name="connsiteY5" fmla="*/ 135331 h 316521"/>
              <a:gd name="connsiteX6" fmla="*/ 191056 w 365420"/>
              <a:gd name="connsiteY6" fmla="*/ 0 h 316521"/>
              <a:gd name="connsiteX0" fmla="*/ 0 w 366100"/>
              <a:gd name="connsiteY0" fmla="*/ 279525 h 316521"/>
              <a:gd name="connsiteX1" fmla="*/ 123624 w 366100"/>
              <a:gd name="connsiteY1" fmla="*/ 268287 h 316521"/>
              <a:gd name="connsiteX2" fmla="*/ 259441 w 366100"/>
              <a:gd name="connsiteY2" fmla="*/ 313239 h 316521"/>
              <a:gd name="connsiteX3" fmla="*/ 365016 w 366100"/>
              <a:gd name="connsiteY3" fmla="*/ 302001 h 316521"/>
              <a:gd name="connsiteX4" fmla="*/ 309449 w 366100"/>
              <a:gd name="connsiteY4" fmla="*/ 213953 h 316521"/>
              <a:gd name="connsiteX5" fmla="*/ 221296 w 366100"/>
              <a:gd name="connsiteY5" fmla="*/ 135331 h 316521"/>
              <a:gd name="connsiteX6" fmla="*/ 191056 w 366100"/>
              <a:gd name="connsiteY6" fmla="*/ 0 h 31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6100" h="316521">
                <a:moveTo>
                  <a:pt x="0" y="279525"/>
                </a:moveTo>
                <a:cubicBezTo>
                  <a:pt x="38398" y="271096"/>
                  <a:pt x="80384" y="262668"/>
                  <a:pt x="123624" y="268287"/>
                </a:cubicBezTo>
                <a:cubicBezTo>
                  <a:pt x="166864" y="273906"/>
                  <a:pt x="219209" y="307620"/>
                  <a:pt x="259441" y="313239"/>
                </a:cubicBezTo>
                <a:cubicBezTo>
                  <a:pt x="299673" y="318858"/>
                  <a:pt x="356681" y="318549"/>
                  <a:pt x="365016" y="302001"/>
                </a:cubicBezTo>
                <a:cubicBezTo>
                  <a:pt x="373351" y="285453"/>
                  <a:pt x="331609" y="239041"/>
                  <a:pt x="309449" y="213953"/>
                </a:cubicBezTo>
                <a:cubicBezTo>
                  <a:pt x="287289" y="188865"/>
                  <a:pt x="241028" y="170990"/>
                  <a:pt x="221296" y="135331"/>
                </a:cubicBezTo>
                <a:cubicBezTo>
                  <a:pt x="201564" y="99672"/>
                  <a:pt x="191056" y="0"/>
                  <a:pt x="191056" y="0"/>
                </a:cubicBezTo>
              </a:path>
            </a:pathLst>
          </a:cu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>
            <a:off x="6765547" y="1038750"/>
            <a:ext cx="279822" cy="184138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6812472" y="1603335"/>
            <a:ext cx="172198" cy="26777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382475" y="248622"/>
            <a:ext cx="5418393" cy="400110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 smtClean="0">
                <a:latin typeface="Arial"/>
                <a:cs typeface="Arial"/>
              </a:rPr>
              <a:t>Left/right asymmetry of Ridge and Mach-cone</a:t>
            </a:r>
            <a:endParaRPr lang="ja-JP" altLang="en-US" sz="2000" dirty="0">
              <a:latin typeface="Arial"/>
              <a:cs typeface="Arial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657966" y="741310"/>
            <a:ext cx="50566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3">
                    <a:lumMod val="50000"/>
                  </a:schemeClr>
                </a:solidFill>
              </a:rPr>
              <a:t>R.P.</a:t>
            </a:r>
            <a:endParaRPr kumimoji="1" lang="ja-JP" alt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0905" y="6025763"/>
            <a:ext cx="12298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v2 subtraction</a:t>
            </a:r>
            <a:endParaRPr kumimoji="1" lang="ja-JP" altLang="en-US" sz="1400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438170" y="4402138"/>
            <a:ext cx="7793620" cy="776037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465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537" name="Picture 17" descr="PawanTalk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4" r="2031"/>
          <a:stretch>
            <a:fillRect/>
          </a:stretch>
        </p:blipFill>
        <p:spPr bwMode="auto">
          <a:xfrm>
            <a:off x="0" y="4303713"/>
            <a:ext cx="9144000" cy="155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3523" name="TextBox 143"/>
          <p:cNvSpPr txBox="1">
            <a:spLocks noChangeArrowheads="1"/>
          </p:cNvSpPr>
          <p:nvPr/>
        </p:nvSpPr>
        <p:spPr bwMode="auto">
          <a:xfrm>
            <a:off x="647700" y="833569"/>
            <a:ext cx="58583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/>
            <a:r>
              <a:rPr lang="en-US" altLang="ja-JP" sz="1600" dirty="0" smtClean="0">
                <a:latin typeface="Arial"/>
                <a:cs typeface="Arial"/>
              </a:rPr>
              <a:t>Y</a:t>
            </a:r>
            <a:r>
              <a:rPr lang="en-US" altLang="ja-JP" sz="1600" dirty="0">
                <a:latin typeface="Arial"/>
                <a:cs typeface="Arial"/>
              </a:rPr>
              <a:t>(|∆</a:t>
            </a:r>
            <a:r>
              <a:rPr lang="el-GR" sz="1600" dirty="0">
                <a:latin typeface="Arial"/>
                <a:cs typeface="Arial"/>
              </a:rPr>
              <a:t>η</a:t>
            </a:r>
            <a:r>
              <a:rPr lang="en-US" altLang="ja-JP" sz="1600" dirty="0">
                <a:latin typeface="Arial"/>
                <a:cs typeface="Arial"/>
              </a:rPr>
              <a:t>|&gt;</a:t>
            </a:r>
            <a:r>
              <a:rPr lang="en-US" altLang="ja-JP" sz="1600" dirty="0" smtClean="0">
                <a:latin typeface="Arial"/>
                <a:cs typeface="Arial"/>
              </a:rPr>
              <a:t>0.7) </a:t>
            </a:r>
            <a:r>
              <a:rPr lang="en-US" altLang="ja-JP" sz="1600" dirty="0">
                <a:latin typeface="Arial"/>
                <a:cs typeface="Arial"/>
              </a:rPr>
              <a:t>= </a:t>
            </a:r>
            <a:r>
              <a:rPr lang="en-US" altLang="ja-JP" sz="1600" b="1" dirty="0" smtClean="0">
                <a:solidFill>
                  <a:srgbClr val="FF0000"/>
                </a:solidFill>
                <a:latin typeface="Arial"/>
                <a:cs typeface="Arial"/>
              </a:rPr>
              <a:t>Ridge</a:t>
            </a:r>
            <a:r>
              <a:rPr lang="en-US" altLang="ja-JP" sz="1600" dirty="0" smtClean="0">
                <a:latin typeface="Arial"/>
                <a:cs typeface="Arial"/>
              </a:rPr>
              <a:t> </a:t>
            </a:r>
            <a:r>
              <a:rPr lang="en-US" altLang="ja-JP" sz="1600" dirty="0">
                <a:latin typeface="Arial"/>
                <a:cs typeface="Arial"/>
              </a:rPr>
              <a:t>+ away-</a:t>
            </a:r>
            <a:r>
              <a:rPr lang="en-US" altLang="ja-JP" sz="1600" dirty="0" smtClean="0">
                <a:latin typeface="Arial"/>
                <a:cs typeface="Arial"/>
              </a:rPr>
              <a:t>side </a:t>
            </a:r>
            <a:r>
              <a:rPr lang="en-US" altLang="ja-JP" sz="1600" dirty="0">
                <a:latin typeface="Arial"/>
                <a:cs typeface="Arial"/>
              </a:rPr>
              <a:t>t</a:t>
            </a:r>
            <a:r>
              <a:rPr lang="en-US" altLang="ja-JP" sz="1600" dirty="0" smtClean="0">
                <a:latin typeface="Arial"/>
                <a:cs typeface="Arial"/>
              </a:rPr>
              <a:t>wo</a:t>
            </a:r>
            <a:r>
              <a:rPr lang="en-US" altLang="ja-JP" sz="1600" dirty="0">
                <a:latin typeface="Arial"/>
                <a:cs typeface="Arial"/>
              </a:rPr>
              <a:t>-</a:t>
            </a:r>
            <a:r>
              <a:rPr lang="en-US" altLang="ja-JP" sz="1600" dirty="0" smtClean="0">
                <a:latin typeface="Arial"/>
                <a:cs typeface="Arial"/>
              </a:rPr>
              <a:t>Gaussian</a:t>
            </a:r>
            <a:endParaRPr lang="en-US" altLang="ja-JP" sz="1600" b="1" dirty="0">
              <a:solidFill>
                <a:srgbClr val="FF0000"/>
              </a:solidFill>
              <a:latin typeface="Arial"/>
              <a:cs typeface="Arial"/>
              <a:sym typeface="Wingdings" charset="0"/>
            </a:endParaRPr>
          </a:p>
        </p:txBody>
      </p:sp>
      <p:sp>
        <p:nvSpPr>
          <p:cNvPr id="363526" name="TextBox 130"/>
          <p:cNvSpPr txBox="1">
            <a:spLocks noChangeArrowheads="1"/>
          </p:cNvSpPr>
          <p:nvPr/>
        </p:nvSpPr>
        <p:spPr bwMode="auto">
          <a:xfrm>
            <a:off x="635000" y="4402138"/>
            <a:ext cx="7127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FF0000"/>
                </a:solidFill>
                <a:latin typeface="Calibri" charset="0"/>
                <a:cs typeface="Arial" charset="0"/>
              </a:rPr>
              <a:t>Ridge</a:t>
            </a:r>
          </a:p>
        </p:txBody>
      </p:sp>
      <p:sp>
        <p:nvSpPr>
          <p:cNvPr id="363527" name="TextBox 130"/>
          <p:cNvSpPr txBox="1">
            <a:spLocks noChangeArrowheads="1"/>
          </p:cNvSpPr>
          <p:nvPr/>
        </p:nvSpPr>
        <p:spPr bwMode="auto">
          <a:xfrm>
            <a:off x="647700" y="4603750"/>
            <a:ext cx="484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2000" b="1">
                <a:latin typeface="Calibri" charset="0"/>
                <a:cs typeface="Arial" charset="0"/>
              </a:rPr>
              <a:t>Jet</a:t>
            </a:r>
          </a:p>
        </p:txBody>
      </p:sp>
      <p:sp>
        <p:nvSpPr>
          <p:cNvPr id="363529" name="Rectangle 9"/>
          <p:cNvSpPr>
            <a:spLocks noChangeArrowheads="1"/>
          </p:cNvSpPr>
          <p:nvPr/>
        </p:nvSpPr>
        <p:spPr bwMode="auto">
          <a:xfrm>
            <a:off x="1219200" y="1701311"/>
            <a:ext cx="96162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ja-JP" sz="1600" dirty="0">
                <a:cs typeface="Arial" charset="0"/>
              </a:rPr>
              <a:t>|∆</a:t>
            </a:r>
            <a:r>
              <a:rPr lang="el-GR" sz="1600" dirty="0">
                <a:cs typeface="Arial" charset="0"/>
              </a:rPr>
              <a:t>η</a:t>
            </a:r>
            <a:r>
              <a:rPr lang="en-US" altLang="ja-JP" sz="1600" dirty="0">
                <a:cs typeface="Arial" charset="0"/>
              </a:rPr>
              <a:t>|&gt;0.7</a:t>
            </a:r>
          </a:p>
        </p:txBody>
      </p:sp>
      <p:sp>
        <p:nvSpPr>
          <p:cNvPr id="363530" name="Rectangle 10"/>
          <p:cNvSpPr>
            <a:spLocks noChangeArrowheads="1"/>
          </p:cNvSpPr>
          <p:nvPr/>
        </p:nvSpPr>
        <p:spPr bwMode="auto">
          <a:xfrm>
            <a:off x="3498850" y="5707063"/>
            <a:ext cx="21882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 dirty="0">
                <a:cs typeface="Arial" charset="0"/>
              </a:rPr>
              <a:t>∆</a:t>
            </a:r>
            <a:r>
              <a:rPr lang="en-US" altLang="ja-JP" sz="2400" dirty="0">
                <a:latin typeface="Symbol" charset="0"/>
                <a:cs typeface="Arial" charset="0"/>
              </a:rPr>
              <a:t>f = </a:t>
            </a:r>
            <a:r>
              <a:rPr lang="en-US" altLang="ja-JP" sz="2400" dirty="0" err="1" smtClean="0">
                <a:latin typeface="Symbol" charset="0"/>
                <a:cs typeface="Arial" charset="0"/>
              </a:rPr>
              <a:t>f</a:t>
            </a:r>
            <a:r>
              <a:rPr lang="en-US" altLang="ja-JP" sz="2400" baseline="-25000" dirty="0" err="1" smtClean="0">
                <a:latin typeface="Arial Unicode MS" charset="0"/>
                <a:cs typeface="Arial" charset="0"/>
              </a:rPr>
              <a:t>Asso</a:t>
            </a:r>
            <a:r>
              <a:rPr lang="en-US" altLang="ja-JP" sz="2400" baseline="-25000" dirty="0" smtClean="0">
                <a:latin typeface="Arial Unicode MS" charset="0"/>
                <a:cs typeface="Arial" charset="0"/>
              </a:rPr>
              <a:t> </a:t>
            </a:r>
            <a:r>
              <a:rPr lang="en-US" altLang="ja-JP" sz="2400" dirty="0" smtClean="0">
                <a:latin typeface="Arial Unicode MS" charset="0"/>
                <a:cs typeface="Arial" charset="0"/>
              </a:rPr>
              <a:t>-</a:t>
            </a:r>
            <a:r>
              <a:rPr lang="en-US" altLang="ja-JP" sz="2400" baseline="-25000" dirty="0" smtClean="0">
                <a:latin typeface="Arial Unicode MS" charset="0"/>
                <a:cs typeface="Arial" charset="0"/>
              </a:rPr>
              <a:t> </a:t>
            </a:r>
            <a:r>
              <a:rPr lang="en-US" altLang="ja-JP" sz="2400" dirty="0" err="1" smtClean="0">
                <a:latin typeface="Symbol" charset="0"/>
                <a:cs typeface="Arial" charset="0"/>
              </a:rPr>
              <a:t>f</a:t>
            </a:r>
            <a:r>
              <a:rPr lang="en-US" altLang="ja-JP" sz="2400" baseline="-25000" dirty="0" err="1" smtClean="0">
                <a:latin typeface="Arial Unicode MS" charset="0"/>
                <a:cs typeface="Arial" charset="0"/>
              </a:rPr>
              <a:t>Trig</a:t>
            </a:r>
            <a:endParaRPr lang="en-US" altLang="ja-JP" sz="2400" baseline="-25000" dirty="0">
              <a:latin typeface="Arial Unicode MS" charset="0"/>
              <a:cs typeface="Arial" charset="0"/>
            </a:endParaRPr>
          </a:p>
        </p:txBody>
      </p:sp>
      <p:sp>
        <p:nvSpPr>
          <p:cNvPr id="363533" name="Text Box 13"/>
          <p:cNvSpPr txBox="1">
            <a:spLocks noChangeArrowheads="1"/>
          </p:cNvSpPr>
          <p:nvPr/>
        </p:nvSpPr>
        <p:spPr bwMode="auto">
          <a:xfrm>
            <a:off x="226027" y="1861808"/>
            <a:ext cx="80807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sym typeface="Symbol" charset="0"/>
              </a:rPr>
              <a:t>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Trig</a:t>
            </a:r>
            <a:r>
              <a:rPr lang="en-US" altLang="ja-JP" dirty="0" smtClean="0">
                <a:solidFill>
                  <a:srgbClr val="FF0000"/>
                </a:solidFill>
              </a:rPr>
              <a:t>~</a:t>
            </a:r>
            <a:r>
              <a:rPr lang="en-US" altLang="ja-JP" baseline="-25000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0</a:t>
            </a:r>
            <a:endParaRPr lang="en-US" altLang="ja-JP" dirty="0">
              <a:solidFill>
                <a:srgbClr val="FF0000"/>
              </a:solidFill>
            </a:endParaRPr>
          </a:p>
        </p:txBody>
      </p:sp>
      <p:pic>
        <p:nvPicPr>
          <p:cNvPr id="363536" name="Picture 16" descr="PawanTalk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1"/>
          <a:stretch>
            <a:fillRect/>
          </a:stretch>
        </p:blipFill>
        <p:spPr bwMode="auto">
          <a:xfrm>
            <a:off x="0" y="2217738"/>
            <a:ext cx="91440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3542" name="Rectangle 22"/>
          <p:cNvSpPr>
            <a:spLocks noChangeArrowheads="1"/>
          </p:cNvSpPr>
          <p:nvPr/>
        </p:nvSpPr>
        <p:spPr bwMode="auto">
          <a:xfrm>
            <a:off x="2412159" y="3999662"/>
            <a:ext cx="4400175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Ridge </a:t>
            </a:r>
            <a:r>
              <a:rPr lang="en-US" altLang="ja-JP" dirty="0" smtClean="0">
                <a:solidFill>
                  <a:srgbClr val="FF0000"/>
                </a:solidFill>
              </a:rPr>
              <a:t>contributes v2 and is </a:t>
            </a:r>
            <a:r>
              <a:rPr lang="en-US" altLang="ja-JP" dirty="0">
                <a:solidFill>
                  <a:srgbClr val="FF0000"/>
                </a:solidFill>
              </a:rPr>
              <a:t>asymmetric in </a:t>
            </a:r>
            <a:r>
              <a:rPr lang="en-US" altLang="ja-JP" dirty="0">
                <a:solidFill>
                  <a:srgbClr val="FF0000"/>
                </a:solidFill>
                <a:sym typeface="Symbol" charset="0"/>
              </a:rPr>
              <a:t></a:t>
            </a:r>
            <a:endParaRPr lang="en-US" altLang="ja-JP" dirty="0">
              <a:sym typeface="Symbol" charset="0"/>
            </a:endParaRPr>
          </a:p>
        </p:txBody>
      </p:sp>
      <p:sp>
        <p:nvSpPr>
          <p:cNvPr id="363545" name="Text Box 25"/>
          <p:cNvSpPr txBox="1">
            <a:spLocks noChangeArrowheads="1"/>
          </p:cNvSpPr>
          <p:nvPr/>
        </p:nvSpPr>
        <p:spPr bwMode="auto">
          <a:xfrm>
            <a:off x="7478477" y="110123"/>
            <a:ext cx="157527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QM09: J</a:t>
            </a:r>
            <a:r>
              <a:rPr lang="en-US" altLang="ja-JP" sz="1600" dirty="0"/>
              <a:t>. </a:t>
            </a:r>
            <a:r>
              <a:rPr lang="en-US" altLang="ja-JP" sz="1600" dirty="0" err="1"/>
              <a:t>Konzer</a:t>
            </a:r>
            <a:endParaRPr lang="en-US" altLang="ja-JP" sz="1600" dirty="0"/>
          </a:p>
        </p:txBody>
      </p:sp>
      <p:sp>
        <p:nvSpPr>
          <p:cNvPr id="363548" name="Text Box 28"/>
          <p:cNvSpPr txBox="1">
            <a:spLocks noChangeArrowheads="1"/>
          </p:cNvSpPr>
          <p:nvPr/>
        </p:nvSpPr>
        <p:spPr bwMode="auto">
          <a:xfrm>
            <a:off x="8231790" y="1861479"/>
            <a:ext cx="966787" cy="379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sym typeface="Symbol" charset="0"/>
              </a:rPr>
              <a:t>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Trig</a:t>
            </a:r>
            <a:r>
              <a:rPr lang="en-US" altLang="ja-JP" dirty="0" smtClean="0">
                <a:solidFill>
                  <a:srgbClr val="FF0000"/>
                </a:solidFill>
              </a:rPr>
              <a:t>~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90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363549" name="Line 29"/>
          <p:cNvSpPr>
            <a:spLocks noChangeShapeType="1"/>
          </p:cNvSpPr>
          <p:nvPr/>
        </p:nvSpPr>
        <p:spPr bwMode="auto">
          <a:xfrm>
            <a:off x="993775" y="2147888"/>
            <a:ext cx="72088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3528" name="Text Box 9"/>
          <p:cNvSpPr txBox="1">
            <a:spLocks noChangeArrowheads="1"/>
          </p:cNvSpPr>
          <p:nvPr/>
        </p:nvSpPr>
        <p:spPr bwMode="auto">
          <a:xfrm>
            <a:off x="7303924" y="685621"/>
            <a:ext cx="181147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dirty="0">
                <a:solidFill>
                  <a:srgbClr val="000000"/>
                </a:solidFill>
                <a:ea typeface="SimSun" charset="0"/>
                <a:cs typeface="Arial" charset="0"/>
              </a:rPr>
              <a:t>STAR </a:t>
            </a:r>
            <a:r>
              <a:rPr lang="en-US" altLang="zh-CN" sz="1400" dirty="0" smtClean="0">
                <a:solidFill>
                  <a:srgbClr val="000000"/>
                </a:solidFill>
                <a:ea typeface="SimSun" charset="0"/>
                <a:cs typeface="Arial" charset="0"/>
              </a:rPr>
              <a:t>Preliminary</a:t>
            </a:r>
            <a:br>
              <a:rPr lang="en-US" altLang="zh-CN" sz="1400" dirty="0" smtClean="0">
                <a:solidFill>
                  <a:srgbClr val="000000"/>
                </a:solidFill>
                <a:ea typeface="SimSun" charset="0"/>
                <a:cs typeface="Arial" charset="0"/>
              </a:rPr>
            </a:br>
            <a:r>
              <a:rPr lang="en-US" altLang="ja-JP" sz="1400" dirty="0" err="1">
                <a:solidFill>
                  <a:srgbClr val="000000"/>
                </a:solidFill>
              </a:rPr>
              <a:t>Au+Au</a:t>
            </a:r>
            <a:r>
              <a:rPr lang="en-US" altLang="ja-JP" sz="1400" dirty="0">
                <a:solidFill>
                  <a:srgbClr val="000000"/>
                </a:solidFill>
              </a:rPr>
              <a:t> 20-60</a:t>
            </a:r>
            <a:r>
              <a:rPr lang="en-US" altLang="ja-JP" sz="1400" dirty="0" smtClean="0">
                <a:solidFill>
                  <a:srgbClr val="000000"/>
                </a:solidFill>
              </a:rPr>
              <a:t>%</a:t>
            </a:r>
            <a:br>
              <a:rPr lang="en-US" altLang="ja-JP" sz="1400" dirty="0" smtClean="0">
                <a:solidFill>
                  <a:srgbClr val="000000"/>
                </a:solidFill>
              </a:rPr>
            </a:br>
            <a:r>
              <a:rPr lang="en-US" altLang="ja-JP" sz="1400" dirty="0" smtClean="0">
                <a:solidFill>
                  <a:srgbClr val="000000"/>
                </a:solidFill>
                <a:cs typeface="Arial" charset="0"/>
              </a:rPr>
              <a:t>3</a:t>
            </a:r>
            <a:r>
              <a:rPr lang="en-US" altLang="ja-JP" sz="1400" dirty="0">
                <a:solidFill>
                  <a:srgbClr val="000000"/>
                </a:solidFill>
                <a:cs typeface="Arial" charset="0"/>
              </a:rPr>
              <a:t>&lt;</a:t>
            </a:r>
            <a:r>
              <a:rPr lang="en-US" altLang="ja-JP" sz="1400" dirty="0" err="1">
                <a:solidFill>
                  <a:srgbClr val="000000"/>
                </a:solidFill>
                <a:cs typeface="Arial" charset="0"/>
              </a:rPr>
              <a:t>p</a:t>
            </a:r>
            <a:r>
              <a:rPr lang="en-US" altLang="ja-JP" sz="1400" baseline="-25000" dirty="0" err="1">
                <a:solidFill>
                  <a:srgbClr val="000000"/>
                </a:solidFill>
                <a:cs typeface="Arial" charset="0"/>
              </a:rPr>
              <a:t>T</a:t>
            </a:r>
            <a:r>
              <a:rPr lang="en-US" altLang="ja-JP" sz="1400" baseline="30000" dirty="0" err="1">
                <a:solidFill>
                  <a:srgbClr val="000000"/>
                </a:solidFill>
                <a:cs typeface="Arial" charset="0"/>
              </a:rPr>
              <a:t>Trig</a:t>
            </a:r>
            <a:r>
              <a:rPr lang="en-US" altLang="ja-JP" sz="1400" dirty="0">
                <a:solidFill>
                  <a:srgbClr val="000000"/>
                </a:solidFill>
                <a:cs typeface="Arial" charset="0"/>
              </a:rPr>
              <a:t>&lt;4 </a:t>
            </a:r>
            <a:r>
              <a:rPr lang="en-US" altLang="ja-JP" sz="1400" dirty="0" err="1">
                <a:solidFill>
                  <a:srgbClr val="000000"/>
                </a:solidFill>
                <a:cs typeface="Arial" charset="0"/>
              </a:rPr>
              <a:t>GeV</a:t>
            </a:r>
            <a:r>
              <a:rPr lang="en-US" altLang="ja-JP" sz="1400" dirty="0">
                <a:solidFill>
                  <a:srgbClr val="000000"/>
                </a:solidFill>
                <a:cs typeface="Arial" charset="0"/>
              </a:rPr>
              <a:t>/</a:t>
            </a:r>
            <a:r>
              <a:rPr lang="en-US" altLang="ja-JP" sz="1400" dirty="0" smtClean="0">
                <a:solidFill>
                  <a:srgbClr val="000000"/>
                </a:solidFill>
                <a:cs typeface="Arial" charset="0"/>
              </a:rPr>
              <a:t>c</a:t>
            </a:r>
            <a:r>
              <a:rPr lang="en-US" altLang="ja-JP" sz="1400" dirty="0">
                <a:solidFill>
                  <a:srgbClr val="000000"/>
                </a:solidFill>
                <a:ea typeface="SimSun" charset="0"/>
                <a:cs typeface="Arial" charset="0"/>
              </a:rPr>
              <a:t/>
            </a:r>
            <a:br>
              <a:rPr lang="en-US" altLang="ja-JP" sz="1400" dirty="0">
                <a:solidFill>
                  <a:srgbClr val="000000"/>
                </a:solidFill>
                <a:ea typeface="SimSun" charset="0"/>
                <a:cs typeface="Arial" charset="0"/>
              </a:rPr>
            </a:br>
            <a:r>
              <a:rPr lang="en-US" altLang="ja-JP" sz="1400" dirty="0" smtClean="0">
                <a:solidFill>
                  <a:srgbClr val="000000"/>
                </a:solidFill>
                <a:cs typeface="Arial" charset="0"/>
              </a:rPr>
              <a:t>1</a:t>
            </a:r>
            <a:r>
              <a:rPr lang="en-US" altLang="ja-JP" sz="1400" dirty="0">
                <a:solidFill>
                  <a:srgbClr val="000000"/>
                </a:solidFill>
                <a:cs typeface="Arial" charset="0"/>
              </a:rPr>
              <a:t>&lt;</a:t>
            </a:r>
            <a:r>
              <a:rPr lang="en-US" altLang="ja-JP" sz="1400" dirty="0" err="1">
                <a:solidFill>
                  <a:srgbClr val="000000"/>
                </a:solidFill>
                <a:cs typeface="Arial" charset="0"/>
              </a:rPr>
              <a:t>p</a:t>
            </a:r>
            <a:r>
              <a:rPr lang="en-US" altLang="ja-JP" sz="1400" baseline="-25000" dirty="0" err="1">
                <a:solidFill>
                  <a:srgbClr val="000000"/>
                </a:solidFill>
                <a:cs typeface="Arial" charset="0"/>
              </a:rPr>
              <a:t>T</a:t>
            </a:r>
            <a:r>
              <a:rPr lang="en-US" altLang="ja-JP" sz="1400" baseline="30000" dirty="0" err="1">
                <a:solidFill>
                  <a:srgbClr val="000000"/>
                </a:solidFill>
                <a:cs typeface="Arial" charset="0"/>
              </a:rPr>
              <a:t>Assoc</a:t>
            </a:r>
            <a:r>
              <a:rPr lang="en-US" altLang="ja-JP" sz="1400" dirty="0">
                <a:solidFill>
                  <a:srgbClr val="000000"/>
                </a:solidFill>
                <a:cs typeface="Arial" charset="0"/>
              </a:rPr>
              <a:t>&lt;1.5 </a:t>
            </a:r>
            <a:r>
              <a:rPr lang="en-US" altLang="ja-JP" sz="1400" dirty="0" err="1">
                <a:solidFill>
                  <a:srgbClr val="000000"/>
                </a:solidFill>
                <a:cs typeface="Arial" charset="0"/>
              </a:rPr>
              <a:t>GeV</a:t>
            </a:r>
            <a:r>
              <a:rPr lang="en-US" altLang="ja-JP" sz="1400" dirty="0">
                <a:solidFill>
                  <a:srgbClr val="000000"/>
                </a:solidFill>
                <a:cs typeface="Arial" charset="0"/>
              </a:rPr>
              <a:t>/</a:t>
            </a:r>
            <a:r>
              <a:rPr lang="en-US" altLang="ja-JP" sz="1400" dirty="0" smtClean="0">
                <a:solidFill>
                  <a:srgbClr val="000000"/>
                </a:solidFill>
                <a:cs typeface="Arial" charset="0"/>
              </a:rPr>
              <a:t>c</a:t>
            </a:r>
            <a:endParaRPr lang="en-US" altLang="ja-JP" sz="1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47700" y="1172123"/>
            <a:ext cx="41298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"/>
                <a:cs typeface="Arial"/>
              </a:rPr>
              <a:t>Jet</a:t>
            </a:r>
            <a:r>
              <a:rPr lang="en-US" altLang="ja-JP" sz="1600" dirty="0">
                <a:latin typeface="Arial"/>
                <a:cs typeface="Arial"/>
              </a:rPr>
              <a:t> = Y(|∆</a:t>
            </a:r>
            <a:r>
              <a:rPr lang="el-GR" altLang="ja-JP" sz="1600" dirty="0">
                <a:latin typeface="Arial"/>
                <a:cs typeface="Arial"/>
              </a:rPr>
              <a:t>η</a:t>
            </a:r>
            <a:r>
              <a:rPr lang="en-US" altLang="ja-JP" sz="1600" dirty="0">
                <a:latin typeface="Arial"/>
                <a:cs typeface="Arial"/>
              </a:rPr>
              <a:t>|&lt;0.7) – Acceptance*Y(|∆</a:t>
            </a:r>
            <a:r>
              <a:rPr lang="el-GR" altLang="ja-JP" sz="1600" dirty="0">
                <a:latin typeface="Arial"/>
                <a:cs typeface="Arial"/>
              </a:rPr>
              <a:t>η</a:t>
            </a:r>
            <a:r>
              <a:rPr lang="en-US" altLang="ja-JP" sz="1600" dirty="0">
                <a:latin typeface="Arial"/>
                <a:cs typeface="Arial"/>
              </a:rPr>
              <a:t>|&gt;0.7) 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8CCA-CD02-B34A-A4A6-548305B399F2}" type="slidenum">
              <a:rPr kumimoji="1" lang="ja-JP" altLang="en-US" smtClean="0"/>
              <a:t>11</a:t>
            </a:fld>
            <a:endParaRPr kumimoji="1" lang="ja-JP" altLang="en-US"/>
          </a:p>
        </p:txBody>
      </p:sp>
      <p:cxnSp>
        <p:nvCxnSpPr>
          <p:cNvPr id="7" name="直線コネクタ 6"/>
          <p:cNvCxnSpPr/>
          <p:nvPr/>
        </p:nvCxnSpPr>
        <p:spPr>
          <a:xfrm flipV="1">
            <a:off x="3555045" y="4346518"/>
            <a:ext cx="0" cy="1338069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V="1">
            <a:off x="5123508" y="4303713"/>
            <a:ext cx="0" cy="1338069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V="1">
            <a:off x="6658255" y="4348665"/>
            <a:ext cx="0" cy="1338069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V="1">
            <a:off x="8236397" y="4346518"/>
            <a:ext cx="0" cy="1338069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V="1">
            <a:off x="2005276" y="4331590"/>
            <a:ext cx="0" cy="1338069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V="1">
            <a:off x="438170" y="4326189"/>
            <a:ext cx="0" cy="1338069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図形グループ 8"/>
          <p:cNvGrpSpPr/>
          <p:nvPr/>
        </p:nvGrpSpPr>
        <p:grpSpPr>
          <a:xfrm>
            <a:off x="5634986" y="614821"/>
            <a:ext cx="1618081" cy="1160464"/>
            <a:chOff x="5263221" y="701015"/>
            <a:chExt cx="1618081" cy="1160464"/>
          </a:xfrm>
        </p:grpSpPr>
        <p:sp>
          <p:nvSpPr>
            <p:cNvPr id="363539" name="正方形/長方形 363538"/>
            <p:cNvSpPr/>
            <p:nvPr/>
          </p:nvSpPr>
          <p:spPr>
            <a:xfrm>
              <a:off x="6339980" y="1263113"/>
              <a:ext cx="5413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FF0000"/>
                  </a:solidFill>
                  <a:sym typeface="Symbol" charset="0"/>
                </a:rPr>
                <a:t></a:t>
              </a:r>
              <a:r>
                <a:rPr lang="en-US" altLang="ja-JP" baseline="-25000" dirty="0" smtClean="0">
                  <a:solidFill>
                    <a:srgbClr val="FF0000"/>
                  </a:solidFill>
                </a:rPr>
                <a:t>Trig</a:t>
              </a:r>
              <a:endParaRPr lang="ja-JP" altLang="en-US" dirty="0"/>
            </a:p>
          </p:txBody>
        </p:sp>
        <p:sp>
          <p:nvSpPr>
            <p:cNvPr id="6" name="円/楕円 5"/>
            <p:cNvSpPr/>
            <p:nvPr/>
          </p:nvSpPr>
          <p:spPr>
            <a:xfrm flipV="1">
              <a:off x="5433557" y="701015"/>
              <a:ext cx="727132" cy="1036637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コネクタ 9"/>
            <p:cNvCxnSpPr/>
            <p:nvPr/>
          </p:nvCxnSpPr>
          <p:spPr>
            <a:xfrm flipV="1">
              <a:off x="5263221" y="1220851"/>
              <a:ext cx="1040831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V="1">
              <a:off x="5796986" y="701015"/>
              <a:ext cx="0" cy="11082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5796987" y="1220852"/>
              <a:ext cx="360724" cy="3792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5796986" y="1220854"/>
              <a:ext cx="133895" cy="5322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>
            <a:xfrm>
              <a:off x="5797123" y="1220851"/>
              <a:ext cx="243275" cy="4557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/>
            <p:nvPr/>
          </p:nvCxnSpPr>
          <p:spPr>
            <a:xfrm>
              <a:off x="5797123" y="1220851"/>
              <a:ext cx="442197" cy="13299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/>
            <p:nvPr/>
          </p:nvCxnSpPr>
          <p:spPr>
            <a:xfrm>
              <a:off x="5797123" y="1220851"/>
              <a:ext cx="406493" cy="2568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3540" name="フリーフォーム 363539"/>
            <p:cNvSpPr/>
            <p:nvPr/>
          </p:nvSpPr>
          <p:spPr>
            <a:xfrm flipV="1">
              <a:off x="5831221" y="1269071"/>
              <a:ext cx="472831" cy="592408"/>
            </a:xfrm>
            <a:custGeom>
              <a:avLst/>
              <a:gdLst>
                <a:gd name="connsiteX0" fmla="*/ 491952 w 496054"/>
                <a:gd name="connsiteY0" fmla="*/ 675920 h 675920"/>
                <a:gd name="connsiteX1" fmla="*/ 480511 w 496054"/>
                <a:gd name="connsiteY1" fmla="*/ 401314 h 675920"/>
                <a:gd name="connsiteX2" fmla="*/ 366104 w 496054"/>
                <a:gd name="connsiteY2" fmla="*/ 183917 h 675920"/>
                <a:gd name="connsiteX3" fmla="*/ 148730 w 496054"/>
                <a:gd name="connsiteY3" fmla="*/ 23731 h 675920"/>
                <a:gd name="connsiteX4" fmla="*/ 0 w 496054"/>
                <a:gd name="connsiteY4" fmla="*/ 847 h 675920"/>
                <a:gd name="connsiteX0" fmla="*/ 491952 w 496054"/>
                <a:gd name="connsiteY0" fmla="*/ 675073 h 675073"/>
                <a:gd name="connsiteX1" fmla="*/ 480511 w 496054"/>
                <a:gd name="connsiteY1" fmla="*/ 400467 h 675073"/>
                <a:gd name="connsiteX2" fmla="*/ 366104 w 496054"/>
                <a:gd name="connsiteY2" fmla="*/ 183070 h 675073"/>
                <a:gd name="connsiteX3" fmla="*/ 217374 w 496054"/>
                <a:gd name="connsiteY3" fmla="*/ 45767 h 675073"/>
                <a:gd name="connsiteX4" fmla="*/ 0 w 496054"/>
                <a:gd name="connsiteY4" fmla="*/ 0 h 675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6054" h="675073">
                  <a:moveTo>
                    <a:pt x="491952" y="675073"/>
                  </a:moveTo>
                  <a:cubicBezTo>
                    <a:pt x="496719" y="578770"/>
                    <a:pt x="501486" y="482467"/>
                    <a:pt x="480511" y="400467"/>
                  </a:cubicBezTo>
                  <a:cubicBezTo>
                    <a:pt x="459536" y="318467"/>
                    <a:pt x="409960" y="242187"/>
                    <a:pt x="366104" y="183070"/>
                  </a:cubicBezTo>
                  <a:cubicBezTo>
                    <a:pt x="322248" y="123953"/>
                    <a:pt x="278391" y="76279"/>
                    <a:pt x="217374" y="45767"/>
                  </a:cubicBezTo>
                  <a:cubicBezTo>
                    <a:pt x="156357" y="15255"/>
                    <a:pt x="0" y="0"/>
                    <a:pt x="0" y="0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フリーフォーム 7"/>
          <p:cNvSpPr/>
          <p:nvPr/>
        </p:nvSpPr>
        <p:spPr>
          <a:xfrm>
            <a:off x="6492767" y="1415320"/>
            <a:ext cx="366100" cy="316521"/>
          </a:xfrm>
          <a:custGeom>
            <a:avLst/>
            <a:gdLst>
              <a:gd name="connsiteX0" fmla="*/ 0 w 359635"/>
              <a:gd name="connsiteY0" fmla="*/ 247236 h 280950"/>
              <a:gd name="connsiteX1" fmla="*/ 123624 w 359635"/>
              <a:gd name="connsiteY1" fmla="*/ 235998 h 280950"/>
              <a:gd name="connsiteX2" fmla="*/ 280965 w 359635"/>
              <a:gd name="connsiteY2" fmla="*/ 280950 h 280950"/>
              <a:gd name="connsiteX3" fmla="*/ 359635 w 359635"/>
              <a:gd name="connsiteY3" fmla="*/ 269712 h 280950"/>
              <a:gd name="connsiteX4" fmla="*/ 269726 w 359635"/>
              <a:gd name="connsiteY4" fmla="*/ 146094 h 280950"/>
              <a:gd name="connsiteX5" fmla="*/ 191056 w 359635"/>
              <a:gd name="connsiteY5" fmla="*/ 0 h 280950"/>
              <a:gd name="connsiteX0" fmla="*/ 0 w 360382"/>
              <a:gd name="connsiteY0" fmla="*/ 247236 h 284274"/>
              <a:gd name="connsiteX1" fmla="*/ 123624 w 360382"/>
              <a:gd name="connsiteY1" fmla="*/ 235998 h 284274"/>
              <a:gd name="connsiteX2" fmla="*/ 280965 w 360382"/>
              <a:gd name="connsiteY2" fmla="*/ 280950 h 284274"/>
              <a:gd name="connsiteX3" fmla="*/ 359635 w 360382"/>
              <a:gd name="connsiteY3" fmla="*/ 269712 h 284274"/>
              <a:gd name="connsiteX4" fmla="*/ 232058 w 360382"/>
              <a:gd name="connsiteY4" fmla="*/ 119187 h 284274"/>
              <a:gd name="connsiteX5" fmla="*/ 191056 w 360382"/>
              <a:gd name="connsiteY5" fmla="*/ 0 h 284274"/>
              <a:gd name="connsiteX0" fmla="*/ 0 w 360382"/>
              <a:gd name="connsiteY0" fmla="*/ 279525 h 316563"/>
              <a:gd name="connsiteX1" fmla="*/ 123624 w 360382"/>
              <a:gd name="connsiteY1" fmla="*/ 268287 h 316563"/>
              <a:gd name="connsiteX2" fmla="*/ 280965 w 360382"/>
              <a:gd name="connsiteY2" fmla="*/ 313239 h 316563"/>
              <a:gd name="connsiteX3" fmla="*/ 359635 w 360382"/>
              <a:gd name="connsiteY3" fmla="*/ 302001 h 316563"/>
              <a:gd name="connsiteX4" fmla="*/ 232058 w 360382"/>
              <a:gd name="connsiteY4" fmla="*/ 151476 h 316563"/>
              <a:gd name="connsiteX5" fmla="*/ 191056 w 360382"/>
              <a:gd name="connsiteY5" fmla="*/ 0 h 316563"/>
              <a:gd name="connsiteX0" fmla="*/ 0 w 365868"/>
              <a:gd name="connsiteY0" fmla="*/ 279525 h 319840"/>
              <a:gd name="connsiteX1" fmla="*/ 123624 w 365868"/>
              <a:gd name="connsiteY1" fmla="*/ 268287 h 319840"/>
              <a:gd name="connsiteX2" fmla="*/ 280965 w 365868"/>
              <a:gd name="connsiteY2" fmla="*/ 313239 h 319840"/>
              <a:gd name="connsiteX3" fmla="*/ 365016 w 365868"/>
              <a:gd name="connsiteY3" fmla="*/ 302001 h 319840"/>
              <a:gd name="connsiteX4" fmla="*/ 232058 w 365868"/>
              <a:gd name="connsiteY4" fmla="*/ 151476 h 319840"/>
              <a:gd name="connsiteX5" fmla="*/ 191056 w 365868"/>
              <a:gd name="connsiteY5" fmla="*/ 0 h 319840"/>
              <a:gd name="connsiteX0" fmla="*/ 0 w 365420"/>
              <a:gd name="connsiteY0" fmla="*/ 279525 h 316521"/>
              <a:gd name="connsiteX1" fmla="*/ 123624 w 365420"/>
              <a:gd name="connsiteY1" fmla="*/ 268287 h 316521"/>
              <a:gd name="connsiteX2" fmla="*/ 280965 w 365420"/>
              <a:gd name="connsiteY2" fmla="*/ 313239 h 316521"/>
              <a:gd name="connsiteX3" fmla="*/ 365016 w 365420"/>
              <a:gd name="connsiteY3" fmla="*/ 302001 h 316521"/>
              <a:gd name="connsiteX4" fmla="*/ 309449 w 365420"/>
              <a:gd name="connsiteY4" fmla="*/ 213953 h 316521"/>
              <a:gd name="connsiteX5" fmla="*/ 232058 w 365420"/>
              <a:gd name="connsiteY5" fmla="*/ 151476 h 316521"/>
              <a:gd name="connsiteX6" fmla="*/ 191056 w 365420"/>
              <a:gd name="connsiteY6" fmla="*/ 0 h 316521"/>
              <a:gd name="connsiteX0" fmla="*/ 0 w 365420"/>
              <a:gd name="connsiteY0" fmla="*/ 279525 h 316521"/>
              <a:gd name="connsiteX1" fmla="*/ 123624 w 365420"/>
              <a:gd name="connsiteY1" fmla="*/ 268287 h 316521"/>
              <a:gd name="connsiteX2" fmla="*/ 280965 w 365420"/>
              <a:gd name="connsiteY2" fmla="*/ 313239 h 316521"/>
              <a:gd name="connsiteX3" fmla="*/ 365016 w 365420"/>
              <a:gd name="connsiteY3" fmla="*/ 302001 h 316521"/>
              <a:gd name="connsiteX4" fmla="*/ 309449 w 365420"/>
              <a:gd name="connsiteY4" fmla="*/ 213953 h 316521"/>
              <a:gd name="connsiteX5" fmla="*/ 221296 w 365420"/>
              <a:gd name="connsiteY5" fmla="*/ 135331 h 316521"/>
              <a:gd name="connsiteX6" fmla="*/ 191056 w 365420"/>
              <a:gd name="connsiteY6" fmla="*/ 0 h 316521"/>
              <a:gd name="connsiteX0" fmla="*/ 0 w 366100"/>
              <a:gd name="connsiteY0" fmla="*/ 279525 h 316521"/>
              <a:gd name="connsiteX1" fmla="*/ 123624 w 366100"/>
              <a:gd name="connsiteY1" fmla="*/ 268287 h 316521"/>
              <a:gd name="connsiteX2" fmla="*/ 259441 w 366100"/>
              <a:gd name="connsiteY2" fmla="*/ 313239 h 316521"/>
              <a:gd name="connsiteX3" fmla="*/ 365016 w 366100"/>
              <a:gd name="connsiteY3" fmla="*/ 302001 h 316521"/>
              <a:gd name="connsiteX4" fmla="*/ 309449 w 366100"/>
              <a:gd name="connsiteY4" fmla="*/ 213953 h 316521"/>
              <a:gd name="connsiteX5" fmla="*/ 221296 w 366100"/>
              <a:gd name="connsiteY5" fmla="*/ 135331 h 316521"/>
              <a:gd name="connsiteX6" fmla="*/ 191056 w 366100"/>
              <a:gd name="connsiteY6" fmla="*/ 0 h 31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6100" h="316521">
                <a:moveTo>
                  <a:pt x="0" y="279525"/>
                </a:moveTo>
                <a:cubicBezTo>
                  <a:pt x="38398" y="271096"/>
                  <a:pt x="80384" y="262668"/>
                  <a:pt x="123624" y="268287"/>
                </a:cubicBezTo>
                <a:cubicBezTo>
                  <a:pt x="166864" y="273906"/>
                  <a:pt x="219209" y="307620"/>
                  <a:pt x="259441" y="313239"/>
                </a:cubicBezTo>
                <a:cubicBezTo>
                  <a:pt x="299673" y="318858"/>
                  <a:pt x="356681" y="318549"/>
                  <a:pt x="365016" y="302001"/>
                </a:cubicBezTo>
                <a:cubicBezTo>
                  <a:pt x="373351" y="285453"/>
                  <a:pt x="331609" y="239041"/>
                  <a:pt x="309449" y="213953"/>
                </a:cubicBezTo>
                <a:cubicBezTo>
                  <a:pt x="287289" y="188865"/>
                  <a:pt x="241028" y="170990"/>
                  <a:pt x="221296" y="135331"/>
                </a:cubicBezTo>
                <a:cubicBezTo>
                  <a:pt x="201564" y="99672"/>
                  <a:pt x="191056" y="0"/>
                  <a:pt x="191056" y="0"/>
                </a:cubicBezTo>
              </a:path>
            </a:pathLst>
          </a:cu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>
            <a:off x="6765547" y="1038750"/>
            <a:ext cx="279822" cy="184138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6812472" y="1603335"/>
            <a:ext cx="172198" cy="26777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382475" y="248622"/>
            <a:ext cx="5418393" cy="400110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 smtClean="0">
                <a:latin typeface="Arial"/>
                <a:cs typeface="Arial"/>
              </a:rPr>
              <a:t>Left/right asymmetry of Ridge and Mach-cone</a:t>
            </a:r>
            <a:endParaRPr lang="ja-JP" altLang="en-US" sz="2000" dirty="0">
              <a:latin typeface="Arial"/>
              <a:cs typeface="Arial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657966" y="741310"/>
            <a:ext cx="50566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3">
                    <a:lumMod val="50000"/>
                  </a:schemeClr>
                </a:solidFill>
              </a:rPr>
              <a:t>R.P.</a:t>
            </a:r>
            <a:endParaRPr kumimoji="1" lang="ja-JP" alt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0905" y="6025763"/>
            <a:ext cx="12298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v2 subtraction</a:t>
            </a:r>
            <a:endParaRPr kumimoji="1" lang="ja-JP" altLang="en-US" sz="1400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438170" y="4402138"/>
            <a:ext cx="7793620" cy="776037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図 14" descr="ridge-asym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" y="741310"/>
            <a:ext cx="4401142" cy="5121328"/>
          </a:xfrm>
          <a:prstGeom prst="rect">
            <a:avLst/>
          </a:prstGeom>
        </p:spPr>
      </p:pic>
      <p:cxnSp>
        <p:nvCxnSpPr>
          <p:cNvPr id="44" name="直線コネクタ 43"/>
          <p:cNvCxnSpPr/>
          <p:nvPr/>
        </p:nvCxnSpPr>
        <p:spPr>
          <a:xfrm flipV="1">
            <a:off x="1384778" y="970694"/>
            <a:ext cx="0" cy="4293784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V="1">
            <a:off x="1384778" y="4781179"/>
            <a:ext cx="279729" cy="12329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H="1" flipV="1">
            <a:off x="4241410" y="970694"/>
            <a:ext cx="1726156" cy="3375824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 flipH="1" flipV="1">
            <a:off x="850748" y="5264478"/>
            <a:ext cx="4110228" cy="39978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858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psi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75" y="1771122"/>
            <a:ext cx="1864510" cy="2405820"/>
          </a:xfrm>
          <a:prstGeom prst="rect">
            <a:avLst/>
          </a:prstGeom>
        </p:spPr>
      </p:pic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602934" y="844897"/>
            <a:ext cx="7717473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FF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1600" dirty="0"/>
              <a:t>- strong </a:t>
            </a:r>
            <a:r>
              <a:rPr lang="en-US" altLang="ja-JP" sz="1600" dirty="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 dependence and left/right asymmetry (coupled with energy loss and flow)</a:t>
            </a:r>
            <a:br>
              <a:rPr lang="en-US" altLang="ja-JP" sz="1600" dirty="0"/>
            </a:br>
            <a:r>
              <a:rPr lang="en-US" altLang="ja-JP" sz="1600" dirty="0"/>
              <a:t>- </a:t>
            </a:r>
            <a:r>
              <a:rPr lang="en-US" altLang="ja-JP" sz="1600" dirty="0" smtClean="0"/>
              <a:t>broader </a:t>
            </a:r>
            <a:r>
              <a:rPr lang="en-US" altLang="ja-JP" sz="1600" dirty="0"/>
              <a:t>out-of-plane correlation </a:t>
            </a:r>
            <a:r>
              <a:rPr lang="en-US" altLang="ja-JP" sz="1600" dirty="0" smtClean="0"/>
              <a:t>than in-plane correlation (re-distribution of lost energy)</a:t>
            </a:r>
            <a:endParaRPr lang="en-US" altLang="ja-JP" sz="1600" dirty="0"/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1697517" y="239622"/>
            <a:ext cx="5541483" cy="400110"/>
          </a:xfrm>
          <a:prstGeom prst="rect">
            <a:avLst/>
          </a:prstGeom>
          <a:noFill/>
          <a:ln w="38100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latin typeface="Arial"/>
                <a:cs typeface="Arial"/>
              </a:rPr>
              <a:t>H</a:t>
            </a:r>
            <a:r>
              <a:rPr lang="en-US" altLang="ja-JP" sz="2000" dirty="0" smtClean="0">
                <a:latin typeface="Arial"/>
                <a:cs typeface="Arial"/>
              </a:rPr>
              <a:t>ard-soft coupling via geometry and expansion </a:t>
            </a:r>
            <a:endParaRPr lang="ja-JP" altLang="en-US" sz="2000" dirty="0">
              <a:latin typeface="Arial"/>
              <a:cs typeface="Arial"/>
            </a:endParaRPr>
          </a:p>
        </p:txBody>
      </p:sp>
      <p:pic>
        <p:nvPicPr>
          <p:cNvPr id="109574" name="Picture 6" descr="psi2dep4050-ou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970" y="1633410"/>
            <a:ext cx="3540840" cy="412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75" name="Picture 7" descr="psi2dep4050-i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810" y="1633410"/>
            <a:ext cx="2849863" cy="412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596" name="Text Box 28"/>
          <p:cNvSpPr txBox="1">
            <a:spLocks noChangeArrowheads="1"/>
          </p:cNvSpPr>
          <p:nvPr/>
        </p:nvSpPr>
        <p:spPr bwMode="auto">
          <a:xfrm>
            <a:off x="130175" y="5063693"/>
            <a:ext cx="27432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400" dirty="0"/>
              <a:t>PHENIX Preliminary, </a:t>
            </a:r>
            <a:r>
              <a:rPr lang="en-US" altLang="ja-JP" sz="1400" dirty="0" smtClean="0"/>
              <a:t>QM12</a:t>
            </a:r>
          </a:p>
          <a:p>
            <a:r>
              <a:rPr lang="en-US" altLang="ja-JP" sz="1400" dirty="0"/>
              <a:t>mid-central 40-50</a:t>
            </a:r>
            <a:r>
              <a:rPr lang="en-US" altLang="ja-JP" sz="1400" dirty="0" smtClean="0"/>
              <a:t>%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en-US" altLang="ja-JP" sz="1400" dirty="0" err="1"/>
              <a:t>Au+Au</a:t>
            </a:r>
            <a:r>
              <a:rPr lang="en-US" altLang="ja-JP" sz="1400" dirty="0"/>
              <a:t> 200GeV, hadron-hadron</a:t>
            </a:r>
            <a:br>
              <a:rPr lang="en-US" altLang="ja-JP" sz="1400" dirty="0"/>
            </a:br>
            <a:r>
              <a:rPr lang="en-US" altLang="ja-JP" sz="1400" dirty="0" err="1"/>
              <a:t>p</a:t>
            </a:r>
            <a:r>
              <a:rPr lang="en-US" altLang="ja-JP" sz="1400" baseline="-25000" dirty="0" err="1"/>
              <a:t>T</a:t>
            </a:r>
            <a:r>
              <a:rPr lang="en-US" altLang="ja-JP" sz="1400" baseline="-25000" dirty="0"/>
              <a:t> </a:t>
            </a:r>
            <a:r>
              <a:rPr lang="en-US" altLang="ja-JP" sz="1400" dirty="0"/>
              <a:t>: (2~4)</a:t>
            </a:r>
            <a:r>
              <a:rPr lang="en-US" altLang="ja-JP" sz="1400" baseline="-25000" dirty="0"/>
              <a:t>Trig</a:t>
            </a:r>
            <a:r>
              <a:rPr lang="en-US" altLang="ja-JP" sz="1400" dirty="0"/>
              <a:t> x (1~2)</a:t>
            </a:r>
            <a:r>
              <a:rPr lang="en-US" altLang="ja-JP" sz="1400" baseline="-25000" dirty="0" err="1"/>
              <a:t>Asso</a:t>
            </a:r>
            <a:r>
              <a:rPr lang="en-US" altLang="ja-JP" sz="1400" dirty="0"/>
              <a:t> (</a:t>
            </a:r>
            <a:r>
              <a:rPr lang="en-US" altLang="ja-JP" sz="1400" dirty="0" err="1"/>
              <a:t>GeV</a:t>
            </a:r>
            <a:r>
              <a:rPr lang="en-US" altLang="ja-JP" sz="1400" dirty="0"/>
              <a:t>/c)</a:t>
            </a:r>
            <a:br>
              <a:rPr lang="en-US" altLang="ja-JP" sz="1400" dirty="0"/>
            </a:br>
            <a:r>
              <a:rPr lang="en-US" altLang="ja-JP" sz="1400" dirty="0" err="1"/>
              <a:t>vn</a:t>
            </a:r>
            <a:r>
              <a:rPr lang="en-US" altLang="ja-JP" sz="1400" dirty="0"/>
              <a:t> subtraction, no </a:t>
            </a:r>
            <a:r>
              <a:rPr lang="en-US" altLang="ja-JP" sz="1400" dirty="0">
                <a:latin typeface="Symbol" charset="2"/>
                <a:cs typeface="Symbol" charset="2"/>
              </a:rPr>
              <a:t>Dh</a:t>
            </a:r>
            <a:r>
              <a:rPr lang="en-US" altLang="ja-JP" sz="1400" dirty="0"/>
              <a:t> cut </a:t>
            </a:r>
            <a:endParaRPr lang="ja-JP" altLang="en-US" sz="1400" dirty="0"/>
          </a:p>
        </p:txBody>
      </p:sp>
      <p:sp>
        <p:nvSpPr>
          <p:cNvPr id="109601" name="Rectangle 33"/>
          <p:cNvSpPr>
            <a:spLocks noChangeArrowheads="1"/>
          </p:cNvSpPr>
          <p:nvPr/>
        </p:nvSpPr>
        <p:spPr bwMode="auto">
          <a:xfrm>
            <a:off x="57047" y="2504672"/>
            <a:ext cx="417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 dirty="0"/>
              <a:t>2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8CCA-CD02-B34A-A4A6-548305B399F2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708601" y="5646946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0</a:t>
            </a:r>
            <a:endParaRPr kumimoji="1" lang="ja-JP" altLang="en-US" sz="20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588452" y="564846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2</a:t>
            </a:r>
            <a:endParaRPr kumimoji="1" lang="ja-JP" altLang="en-US" sz="20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468304" y="564846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4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74117" y="6047056"/>
            <a:ext cx="1815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latin typeface="Symbol" charset="2"/>
                <a:cs typeface="Symbol" charset="2"/>
              </a:rPr>
              <a:t>Df</a:t>
            </a:r>
            <a:r>
              <a:rPr kumimoji="1" lang="en-US" altLang="ja-JP" sz="2000" dirty="0" smtClean="0"/>
              <a:t> = </a:t>
            </a:r>
            <a:r>
              <a:rPr kumimoji="1" lang="en-US" altLang="ja-JP" sz="2000" dirty="0" err="1" smtClean="0">
                <a:latin typeface="Symbol" charset="2"/>
                <a:cs typeface="Symbol" charset="2"/>
              </a:rPr>
              <a:t>f</a:t>
            </a:r>
            <a:r>
              <a:rPr kumimoji="1" lang="en-US" altLang="ja-JP" sz="2000" baseline="-25000" dirty="0" err="1" smtClean="0"/>
              <a:t>Asso</a:t>
            </a:r>
            <a:r>
              <a:rPr kumimoji="1" lang="en-US" altLang="ja-JP" sz="2000" dirty="0" smtClean="0"/>
              <a:t> – </a:t>
            </a:r>
            <a:r>
              <a:rPr lang="en-US" altLang="ja-JP" sz="2000" dirty="0" err="1" smtClean="0">
                <a:latin typeface="Symbol" charset="2"/>
                <a:cs typeface="Symbol" charset="2"/>
              </a:rPr>
              <a:t>f</a:t>
            </a:r>
            <a:r>
              <a:rPr kumimoji="1" lang="en-US" altLang="ja-JP" sz="2000" baseline="-25000" dirty="0" err="1" smtClean="0"/>
              <a:t>Trig</a:t>
            </a:r>
            <a:endParaRPr kumimoji="1" lang="ja-JP" altLang="en-US" sz="2000" baseline="-250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560705" y="5646946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0</a:t>
            </a:r>
            <a:endParaRPr kumimoji="1" lang="ja-JP" altLang="en-US" sz="20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440556" y="564846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2</a:t>
            </a:r>
            <a:endParaRPr kumimoji="1" lang="ja-JP" altLang="en-US" sz="20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320408" y="564846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4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1122698" y="3487621"/>
            <a:ext cx="21440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1/</a:t>
            </a:r>
            <a:r>
              <a:rPr kumimoji="1" lang="en-US" altLang="ja-JP" sz="2000" dirty="0" err="1" smtClean="0"/>
              <a:t>N</a:t>
            </a:r>
            <a:r>
              <a:rPr kumimoji="1" lang="en-US" altLang="ja-JP" sz="2000" baseline="-25000" dirty="0" err="1" smtClean="0"/>
              <a:t>Trig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err="1" smtClean="0"/>
              <a:t>dN</a:t>
            </a:r>
            <a:r>
              <a:rPr kumimoji="1" lang="en-US" altLang="ja-JP" sz="2000" baseline="-25000" dirty="0" err="1" smtClean="0"/>
              <a:t>Asso</a:t>
            </a:r>
            <a:r>
              <a:rPr kumimoji="1" lang="en-US" altLang="ja-JP" sz="2000" baseline="-25000" dirty="0" smtClean="0"/>
              <a:t> </a:t>
            </a:r>
            <a:r>
              <a:rPr kumimoji="1" lang="en-US" altLang="ja-JP" sz="2000" dirty="0" smtClean="0"/>
              <a:t>/ </a:t>
            </a:r>
            <a:r>
              <a:rPr kumimoji="1" lang="en-US" altLang="ja-JP" sz="2000" dirty="0" err="1" smtClean="0"/>
              <a:t>d</a:t>
            </a:r>
            <a:r>
              <a:rPr kumimoji="1" lang="en-US" altLang="ja-JP" sz="2000" dirty="0" err="1" smtClean="0">
                <a:latin typeface="Symbol" charset="2"/>
                <a:cs typeface="Symbol" charset="2"/>
              </a:rPr>
              <a:t>Df</a:t>
            </a:r>
            <a:endParaRPr kumimoji="1" lang="ja-JP" altLang="en-US" sz="2000" dirty="0">
              <a:latin typeface="Symbol" charset="2"/>
              <a:cs typeface="Symbol" charset="2"/>
            </a:endParaRPr>
          </a:p>
        </p:txBody>
      </p:sp>
      <p:cxnSp>
        <p:nvCxnSpPr>
          <p:cNvPr id="46" name="直線コネクタ 45"/>
          <p:cNvCxnSpPr/>
          <p:nvPr/>
        </p:nvCxnSpPr>
        <p:spPr>
          <a:xfrm flipV="1">
            <a:off x="3871521" y="1670398"/>
            <a:ext cx="0" cy="4013535"/>
          </a:xfrm>
          <a:prstGeom prst="line">
            <a:avLst/>
          </a:prstGeom>
          <a:ln w="762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flipV="1">
            <a:off x="5244560" y="1658069"/>
            <a:ext cx="0" cy="4013535"/>
          </a:xfrm>
          <a:prstGeom prst="line">
            <a:avLst/>
          </a:prstGeom>
          <a:ln w="762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 flipV="1">
            <a:off x="6728565" y="1670397"/>
            <a:ext cx="0" cy="4013535"/>
          </a:xfrm>
          <a:prstGeom prst="line">
            <a:avLst/>
          </a:prstGeom>
          <a:ln w="762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 flipV="1">
            <a:off x="8101603" y="1658069"/>
            <a:ext cx="0" cy="4013535"/>
          </a:xfrm>
          <a:prstGeom prst="line">
            <a:avLst/>
          </a:prstGeom>
          <a:ln w="762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863078" y="2958957"/>
            <a:ext cx="147956" cy="776727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863078" y="2958957"/>
            <a:ext cx="739781" cy="135619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1849452" y="2737040"/>
            <a:ext cx="4598971" cy="456168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flipV="1">
            <a:off x="1109671" y="2737040"/>
            <a:ext cx="2450975" cy="1195908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5084851" y="5634617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p</a:t>
            </a:r>
            <a:endParaRPr kumimoji="1" lang="ja-JP" altLang="en-US" sz="2000" dirty="0">
              <a:solidFill>
                <a:srgbClr val="008000"/>
              </a:solidFill>
              <a:latin typeface="Symbol" charset="2"/>
              <a:cs typeface="Symbol" charset="2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938738" y="5634617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p</a:t>
            </a:r>
            <a:endParaRPr kumimoji="1" lang="ja-JP" altLang="en-US" sz="2000" dirty="0">
              <a:solidFill>
                <a:srgbClr val="0080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 flipV="1">
            <a:off x="863078" y="2108257"/>
            <a:ext cx="147956" cy="85070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>
            <a:off x="1109671" y="1957046"/>
            <a:ext cx="2913589" cy="447107"/>
          </a:xfrm>
          <a:prstGeom prst="straightConnector1">
            <a:avLst/>
          </a:prstGeom>
          <a:ln>
            <a:solidFill>
              <a:srgbClr val="0000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25"/>
          <p:cNvSpPr txBox="1">
            <a:spLocks noChangeArrowheads="1"/>
          </p:cNvSpPr>
          <p:nvPr/>
        </p:nvSpPr>
        <p:spPr bwMode="auto">
          <a:xfrm>
            <a:off x="7330517" y="110123"/>
            <a:ext cx="17498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QM12: T. </a:t>
            </a:r>
            <a:r>
              <a:rPr lang="en-US" altLang="ja-JP" sz="1600" dirty="0" err="1" smtClean="0"/>
              <a:t>Todoroki</a:t>
            </a:r>
            <a:endParaRPr lang="en-US" altLang="ja-JP" sz="1600" dirty="0"/>
          </a:p>
        </p:txBody>
      </p:sp>
    </p:spTree>
    <p:extLst>
      <p:ext uri="{BB962C8B-B14F-4D97-AF65-F5344CB8AC3E}">
        <p14:creationId xmlns:p14="http://schemas.microsoft.com/office/powerpoint/2010/main" val="3504272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orr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52400" y="5334000"/>
            <a:ext cx="1477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 PHENIX, QM12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505200" y="5718175"/>
            <a:ext cx="4385796" cy="584776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sz="1600" dirty="0"/>
              <a:t>- </a:t>
            </a:r>
            <a:r>
              <a:rPr lang="en-US" altLang="ja-JP" sz="1600" dirty="0">
                <a:solidFill>
                  <a:srgbClr val="FF0000"/>
                </a:solidFill>
              </a:rPr>
              <a:t>d</a:t>
            </a:r>
            <a:r>
              <a:rPr lang="en-US" altLang="ja-JP" sz="1600" dirty="0" smtClean="0">
                <a:solidFill>
                  <a:srgbClr val="FF0000"/>
                </a:solidFill>
              </a:rPr>
              <a:t>riving force of v</a:t>
            </a:r>
            <a:r>
              <a:rPr lang="en-US" altLang="ja-JP" sz="1600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sz="1600" dirty="0" smtClean="0">
                <a:solidFill>
                  <a:srgbClr val="FF0000"/>
                </a:solidFill>
              </a:rPr>
              <a:t> (enhances v</a:t>
            </a:r>
            <a:r>
              <a:rPr lang="en-US" altLang="ja-JP" sz="1600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sz="16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ja-JP" sz="1600" dirty="0" smtClean="0"/>
              <a:t>- </a:t>
            </a:r>
            <a:r>
              <a:rPr lang="en-US" altLang="ja-JP" sz="1600" dirty="0"/>
              <a:t>almost no </a:t>
            </a:r>
            <a:r>
              <a:rPr lang="en-US" altLang="ja-JP" sz="1600" dirty="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dependence (poor </a:t>
            </a:r>
            <a:r>
              <a:rPr lang="en-US" altLang="ja-JP" sz="1600" dirty="0" smtClean="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 dirty="0" smtClean="0"/>
              <a:t>3</a:t>
            </a:r>
            <a:r>
              <a:rPr lang="en-US" altLang="ja-JP" sz="1600" dirty="0" smtClean="0"/>
              <a:t> resolution)</a:t>
            </a:r>
            <a:endParaRPr lang="en-US" altLang="ja-JP" sz="1600" dirty="0"/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371600" y="5715000"/>
            <a:ext cx="2133600" cy="346075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ja-JP" sz="1600"/>
              <a:t>mid-central collisions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67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orr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3505199" y="5718175"/>
            <a:ext cx="4348808" cy="584776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sz="1600" dirty="0" smtClean="0"/>
              <a:t>- </a:t>
            </a:r>
            <a:r>
              <a:rPr lang="en-US" altLang="ja-JP" sz="1600" dirty="0" smtClean="0">
                <a:solidFill>
                  <a:srgbClr val="FF0000"/>
                </a:solidFill>
              </a:rPr>
              <a:t>stopping </a:t>
            </a:r>
            <a:r>
              <a:rPr lang="en-US" altLang="ja-JP" sz="1600" dirty="0">
                <a:solidFill>
                  <a:srgbClr val="FF0000"/>
                </a:solidFill>
              </a:rPr>
              <a:t>force of v</a:t>
            </a:r>
            <a:r>
              <a:rPr lang="en-US" altLang="ja-JP" sz="1600" baseline="-25000" dirty="0">
                <a:solidFill>
                  <a:srgbClr val="FF0000"/>
                </a:solidFill>
              </a:rPr>
              <a:t>2</a:t>
            </a:r>
            <a:r>
              <a:rPr lang="en-US" altLang="ja-JP" sz="1600" dirty="0">
                <a:solidFill>
                  <a:srgbClr val="FF0000"/>
                </a:solidFill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</a:rPr>
              <a:t>(suppresses v</a:t>
            </a:r>
            <a:r>
              <a:rPr lang="en-US" altLang="ja-JP" sz="1600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sz="1600" dirty="0" smtClean="0">
                <a:solidFill>
                  <a:srgbClr val="FF0000"/>
                </a:solidFill>
              </a:rPr>
              <a:t>)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en-US" altLang="ja-JP" sz="1600" dirty="0"/>
              <a:t>- some weak </a:t>
            </a:r>
            <a:r>
              <a:rPr lang="en-US" altLang="ja-JP" sz="1600" dirty="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 dependence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752600" y="5726113"/>
            <a:ext cx="1752600" cy="346075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ja-JP" sz="1600"/>
              <a:t>central collisions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152400" y="5334000"/>
            <a:ext cx="1477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 PHENIX, QM12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924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線矢印コネクタ 30"/>
          <p:cNvCxnSpPr/>
          <p:nvPr/>
        </p:nvCxnSpPr>
        <p:spPr>
          <a:xfrm flipV="1">
            <a:off x="1343445" y="5590557"/>
            <a:ext cx="0" cy="757014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V="1">
            <a:off x="1343445" y="4506139"/>
            <a:ext cx="0" cy="73605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2589" y="118019"/>
            <a:ext cx="2750656" cy="144655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Arial"/>
                <a:cs typeface="Arial"/>
              </a:rPr>
              <a:t>Trigger </a:t>
            </a:r>
            <a:r>
              <a:rPr kumimoji="1" lang="en-US" altLang="ja-JP" sz="2000" dirty="0" smtClean="0">
                <a:latin typeface="Symbol" charset="2"/>
                <a:cs typeface="Symbol" charset="2"/>
              </a:rPr>
              <a:t>h</a:t>
            </a:r>
            <a:r>
              <a:rPr kumimoji="1" lang="en-US" altLang="ja-JP" sz="2000" dirty="0" smtClean="0">
                <a:latin typeface="Arial"/>
                <a:cs typeface="Arial"/>
              </a:rPr>
              <a:t> dependence of </a:t>
            </a:r>
            <a:r>
              <a:rPr kumimoji="1" lang="en-US" altLang="ja-JP" sz="2000" dirty="0" smtClean="0">
                <a:latin typeface="Symbol" charset="2"/>
                <a:cs typeface="Symbol" charset="2"/>
              </a:rPr>
              <a:t>Dh</a:t>
            </a:r>
            <a:r>
              <a:rPr kumimoji="1" lang="en-US" altLang="ja-JP" sz="2000" dirty="0" smtClean="0">
                <a:latin typeface="Arial"/>
                <a:cs typeface="Arial"/>
              </a:rPr>
              <a:t> distribution </a:t>
            </a:r>
          </a:p>
          <a:p>
            <a:pPr algn="ctr"/>
            <a:r>
              <a:rPr lang="en-US" altLang="ja-JP" sz="1600" dirty="0" smtClean="0">
                <a:latin typeface="Arial"/>
                <a:cs typeface="Arial"/>
              </a:rPr>
              <a:t> </a:t>
            </a:r>
            <a:endParaRPr kumimoji="1" lang="en-US" altLang="ja-JP" sz="1600" dirty="0" smtClean="0">
              <a:latin typeface="Arial"/>
              <a:cs typeface="Arial"/>
            </a:endParaRPr>
          </a:p>
          <a:p>
            <a:pPr algn="ctr"/>
            <a:r>
              <a:rPr lang="en-US" altLang="ja-JP" sz="1600" dirty="0" smtClean="0">
                <a:latin typeface="Arial"/>
                <a:cs typeface="Arial"/>
              </a:rPr>
              <a:t>(</a:t>
            </a:r>
            <a:r>
              <a:rPr kumimoji="1" lang="en-US" altLang="ja-JP" sz="1600" dirty="0" smtClean="0">
                <a:latin typeface="Arial"/>
                <a:cs typeface="Arial"/>
              </a:rPr>
              <a:t>associate yield per trigger</a:t>
            </a:r>
          </a:p>
          <a:p>
            <a:pPr algn="ctr"/>
            <a:r>
              <a:rPr lang="en-US" altLang="ja-JP" sz="1600" dirty="0">
                <a:latin typeface="Arial"/>
                <a:cs typeface="Arial"/>
              </a:rPr>
              <a:t>w</a:t>
            </a:r>
            <a:r>
              <a:rPr lang="en-US" altLang="ja-JP" sz="1600" dirty="0" smtClean="0">
                <a:latin typeface="Arial"/>
                <a:cs typeface="Arial"/>
              </a:rPr>
              <a:t>ith AMPT simulation)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9" name="円柱 8"/>
          <p:cNvSpPr/>
          <p:nvPr/>
        </p:nvSpPr>
        <p:spPr>
          <a:xfrm rot="16200000">
            <a:off x="857201" y="4948996"/>
            <a:ext cx="868948" cy="1279964"/>
          </a:xfrm>
          <a:prstGeom prst="can">
            <a:avLst>
              <a:gd name="adj" fmla="val 32692"/>
            </a:avLst>
          </a:prstGeom>
          <a:gradFill flip="none"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>
            <a:off x="140979" y="5575610"/>
            <a:ext cx="643179" cy="9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931658" y="5580591"/>
            <a:ext cx="643179" cy="9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>
            <a:endCxn id="9" idx="3"/>
          </p:cNvCxnSpPr>
          <p:nvPr/>
        </p:nvCxnSpPr>
        <p:spPr>
          <a:xfrm flipV="1">
            <a:off x="784158" y="5588978"/>
            <a:ext cx="1147499" cy="1576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左右矢印 17"/>
          <p:cNvSpPr/>
          <p:nvPr/>
        </p:nvSpPr>
        <p:spPr>
          <a:xfrm>
            <a:off x="1142920" y="5659228"/>
            <a:ext cx="508000" cy="147053"/>
          </a:xfrm>
          <a:prstGeom prst="left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2095666" y="5242189"/>
            <a:ext cx="715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beam</a:t>
            </a:r>
            <a:endParaRPr lang="ja-JP" altLang="en-US" dirty="0"/>
          </a:p>
        </p:txBody>
      </p:sp>
      <p:pic>
        <p:nvPicPr>
          <p:cNvPr id="21" name="図 20" descr="deta_ampt_peri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600" y="539162"/>
            <a:ext cx="2888485" cy="5148300"/>
          </a:xfrm>
          <a:prstGeom prst="rect">
            <a:avLst/>
          </a:prstGeom>
        </p:spPr>
      </p:pic>
      <p:pic>
        <p:nvPicPr>
          <p:cNvPr id="22" name="図 21" descr="deta_ampt_mi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085" y="526833"/>
            <a:ext cx="2869544" cy="5148300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4937303" y="4508173"/>
            <a:ext cx="2165564" cy="646331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charset="2"/>
                <a:cs typeface="Symbol" charset="2"/>
              </a:rPr>
              <a:t>|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Df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| &lt;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p/4 </a:t>
            </a:r>
            <a:r>
              <a:rPr kumimoji="1" lang="en-US" altLang="ja-JP" dirty="0" smtClean="0">
                <a:latin typeface="Arial"/>
                <a:cs typeface="Arial"/>
              </a:rPr>
              <a:t>near side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|</a:t>
            </a:r>
            <a:r>
              <a:rPr lang="en-US" altLang="ja-JP" dirty="0" err="1">
                <a:solidFill>
                  <a:srgbClr val="FF0000"/>
                </a:solidFill>
                <a:latin typeface="Symbol" charset="2"/>
                <a:cs typeface="Symbol" charset="2"/>
              </a:rPr>
              <a:t>Df</a:t>
            </a:r>
            <a:r>
              <a:rPr lang="en-US" altLang="ja-JP" dirty="0">
                <a:solidFill>
                  <a:srgbClr val="FF0000"/>
                </a:solidFill>
                <a:latin typeface="Symbol" charset="2"/>
                <a:cs typeface="Symbol" charset="2"/>
              </a:rPr>
              <a:t>| </a:t>
            </a:r>
            <a:r>
              <a:rPr lang="en-US" altLang="ja-JP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&gt;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Symbol" charset="2"/>
                <a:cs typeface="Symbol" charset="2"/>
              </a:rPr>
              <a:t>p/</a:t>
            </a:r>
            <a:r>
              <a:rPr lang="en-US" altLang="ja-JP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4 </a:t>
            </a:r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away side</a:t>
            </a:r>
            <a:endParaRPr lang="en-US" altLang="ja-JP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183111" y="5982358"/>
            <a:ext cx="1829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Symbol" charset="2"/>
                <a:cs typeface="Symbol" charset="2"/>
              </a:rPr>
              <a:t>Dh</a:t>
            </a:r>
            <a:r>
              <a:rPr kumimoji="1" lang="en-US" altLang="ja-JP" sz="2000" dirty="0" smtClean="0"/>
              <a:t> = </a:t>
            </a:r>
            <a:r>
              <a:rPr kumimoji="1" lang="en-US" altLang="ja-JP" sz="2000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sz="2000" baseline="30000" dirty="0" err="1" smtClean="0"/>
              <a:t>Asso</a:t>
            </a:r>
            <a:r>
              <a:rPr kumimoji="1" lang="en-US" altLang="ja-JP" sz="2000" dirty="0" smtClean="0"/>
              <a:t> - </a:t>
            </a:r>
            <a:r>
              <a:rPr kumimoji="1" lang="en-US" altLang="ja-JP" sz="2000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sz="2000" baseline="30000" dirty="0" err="1" smtClean="0"/>
              <a:t>Trig</a:t>
            </a:r>
            <a:endParaRPr kumimoji="1" lang="ja-JP" altLang="en-US" sz="2000" baseline="300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097755" y="5582248"/>
            <a:ext cx="2731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-4      -2        0        2        4</a:t>
            </a:r>
            <a:endParaRPr kumimoji="1" lang="ja-JP" altLang="en-US" sz="2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227249" y="5582248"/>
            <a:ext cx="2731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-4      -2        0        2        4</a:t>
            </a:r>
            <a:endParaRPr kumimoji="1" lang="ja-JP" altLang="en-US" sz="2000" dirty="0"/>
          </a:p>
        </p:txBody>
      </p:sp>
      <p:cxnSp>
        <p:nvCxnSpPr>
          <p:cNvPr id="28" name="直線矢印コネクタ 27"/>
          <p:cNvCxnSpPr/>
          <p:nvPr/>
        </p:nvCxnSpPr>
        <p:spPr>
          <a:xfrm flipV="1">
            <a:off x="1343445" y="5063715"/>
            <a:ext cx="0" cy="959737"/>
          </a:xfrm>
          <a:prstGeom prst="straightConnector1">
            <a:avLst/>
          </a:prstGeom>
          <a:ln>
            <a:solidFill>
              <a:srgbClr val="000000"/>
            </a:solidFill>
            <a:prstDash val="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6521952" y="634635"/>
            <a:ext cx="1883899" cy="646331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AMPT mid</a:t>
            </a:r>
            <a:r>
              <a:rPr lang="en-US" altLang="ja-JP" dirty="0"/>
              <a:t>-central </a:t>
            </a:r>
            <a:endParaRPr lang="en-US" altLang="ja-JP" dirty="0" smtClean="0"/>
          </a:p>
          <a:p>
            <a:r>
              <a:rPr lang="en-US" altLang="ja-JP" dirty="0" err="1" smtClean="0"/>
              <a:t>b</a:t>
            </a:r>
            <a:r>
              <a:rPr kumimoji="1" lang="en-US" altLang="ja-JP" baseline="-25000" dirty="0" err="1" smtClean="0"/>
              <a:t>imp</a:t>
            </a:r>
            <a:r>
              <a:rPr lang="en-US" altLang="ja-JP" dirty="0" smtClean="0"/>
              <a:t> = 4 - 10 </a:t>
            </a:r>
            <a:r>
              <a:rPr lang="en-US" altLang="ja-JP" dirty="0" err="1" smtClean="0"/>
              <a:t>fm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702400" y="640492"/>
            <a:ext cx="1768483" cy="646331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AMPT </a:t>
            </a:r>
            <a:r>
              <a:rPr lang="en-US" altLang="ja-JP" dirty="0" smtClean="0"/>
              <a:t>Peripheral</a:t>
            </a:r>
          </a:p>
          <a:p>
            <a:r>
              <a:rPr lang="en-US" altLang="ja-JP" dirty="0" err="1" smtClean="0"/>
              <a:t>b</a:t>
            </a:r>
            <a:r>
              <a:rPr kumimoji="1" lang="en-US" altLang="ja-JP" baseline="-25000" dirty="0" err="1" smtClean="0"/>
              <a:t>imp</a:t>
            </a:r>
            <a:r>
              <a:rPr lang="en-US" altLang="ja-JP" dirty="0" smtClean="0"/>
              <a:t> = 10 - </a:t>
            </a:r>
            <a:r>
              <a:rPr lang="en-US" altLang="ja-JP" dirty="0" err="1" smtClean="0"/>
              <a:t>fm</a:t>
            </a:r>
            <a:endParaRPr kumimoji="1" lang="ja-JP" altLang="en-US" dirty="0"/>
          </a:p>
        </p:txBody>
      </p:sp>
      <p:cxnSp>
        <p:nvCxnSpPr>
          <p:cNvPr id="36" name="直線矢印コネクタ 35"/>
          <p:cNvCxnSpPr/>
          <p:nvPr/>
        </p:nvCxnSpPr>
        <p:spPr>
          <a:xfrm>
            <a:off x="7471787" y="2416482"/>
            <a:ext cx="271253" cy="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>
            <a:off x="7471787" y="3213711"/>
            <a:ext cx="271253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 rot="16200000">
            <a:off x="1630455" y="2920488"/>
            <a:ext cx="2165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1/</a:t>
            </a:r>
            <a:r>
              <a:rPr kumimoji="1" lang="en-US" altLang="ja-JP" sz="2000" dirty="0" err="1" smtClean="0"/>
              <a:t>N</a:t>
            </a:r>
            <a:r>
              <a:rPr kumimoji="1" lang="en-US" altLang="ja-JP" sz="2000" baseline="-25000" dirty="0" err="1" smtClean="0"/>
              <a:t>Trig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err="1" smtClean="0"/>
              <a:t>dN</a:t>
            </a:r>
            <a:r>
              <a:rPr kumimoji="1" lang="en-US" altLang="ja-JP" sz="2000" baseline="-25000" dirty="0" err="1" smtClean="0"/>
              <a:t>Asso</a:t>
            </a:r>
            <a:r>
              <a:rPr kumimoji="1" lang="en-US" altLang="ja-JP" sz="2000" baseline="-25000" dirty="0" smtClean="0"/>
              <a:t> </a:t>
            </a:r>
            <a:r>
              <a:rPr kumimoji="1" lang="en-US" altLang="ja-JP" sz="2000" dirty="0" smtClean="0"/>
              <a:t>/ </a:t>
            </a:r>
            <a:r>
              <a:rPr kumimoji="1" lang="en-US" altLang="ja-JP" sz="2000" dirty="0" err="1" smtClean="0"/>
              <a:t>d</a:t>
            </a:r>
            <a:r>
              <a:rPr kumimoji="1" lang="en-US" altLang="ja-JP" sz="2000" dirty="0" err="1" smtClean="0">
                <a:latin typeface="Symbol" charset="2"/>
                <a:cs typeface="Symbol" charset="2"/>
              </a:rPr>
              <a:t>Dh</a:t>
            </a:r>
            <a:endParaRPr kumimoji="1" lang="ja-JP" altLang="en-US" sz="2000" dirty="0">
              <a:latin typeface="Symbol" charset="2"/>
              <a:cs typeface="Symbol" charset="2"/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 flipV="1">
            <a:off x="4586642" y="1564569"/>
            <a:ext cx="0" cy="2943604"/>
          </a:xfrm>
          <a:prstGeom prst="line">
            <a:avLst/>
          </a:prstGeom>
          <a:ln w="76200" cmpd="sng">
            <a:solidFill>
              <a:srgbClr val="008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flipV="1">
            <a:off x="7463902" y="1540208"/>
            <a:ext cx="0" cy="2943604"/>
          </a:xfrm>
          <a:prstGeom prst="line">
            <a:avLst/>
          </a:prstGeom>
          <a:ln w="76200" cmpd="sng">
            <a:solidFill>
              <a:srgbClr val="008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122589" y="1949956"/>
            <a:ext cx="239037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F</a:t>
            </a:r>
            <a:r>
              <a:rPr kumimoji="1" lang="en-US" altLang="ja-JP" dirty="0" smtClean="0"/>
              <a:t>orward-backward</a:t>
            </a:r>
          </a:p>
          <a:p>
            <a:r>
              <a:rPr lang="en-US" altLang="ja-JP" dirty="0"/>
              <a:t>a</a:t>
            </a:r>
            <a:r>
              <a:rPr lang="en-US" altLang="ja-JP" dirty="0" smtClean="0"/>
              <a:t>symmetry is visible</a:t>
            </a:r>
          </a:p>
          <a:p>
            <a:r>
              <a:rPr lang="en-US" altLang="ja-JP" dirty="0"/>
              <a:t>a</a:t>
            </a:r>
            <a:r>
              <a:rPr lang="en-US" altLang="ja-JP" dirty="0" smtClean="0"/>
              <a:t>t least i</a:t>
            </a:r>
            <a:r>
              <a:rPr kumimoji="1" lang="en-US" altLang="ja-JP" dirty="0" smtClean="0"/>
              <a:t>n AMPT.</a:t>
            </a:r>
          </a:p>
          <a:p>
            <a:r>
              <a:rPr lang="en-US" altLang="ja-JP" dirty="0" smtClean="0"/>
              <a:t>Near side </a:t>
            </a:r>
            <a:r>
              <a:rPr lang="en-US" altLang="ja-JP" dirty="0" smtClean="0">
                <a:latin typeface="Symbol" charset="2"/>
                <a:cs typeface="Symbol" charset="2"/>
              </a:rPr>
              <a:t>Dh</a:t>
            </a:r>
            <a:r>
              <a:rPr lang="en-US" altLang="ja-JP" dirty="0" smtClean="0"/>
              <a:t> peak is backward shifted </a:t>
            </a:r>
            <a:r>
              <a:rPr lang="en-US" altLang="ja-JP" dirty="0" err="1" smtClean="0"/>
              <a:t>w.r.t</a:t>
            </a:r>
            <a:r>
              <a:rPr lang="en-US" altLang="ja-JP" dirty="0" smtClean="0"/>
              <a:t>. trigger </a:t>
            </a:r>
            <a:r>
              <a:rPr lang="en-US" altLang="ja-JP" dirty="0" smtClean="0">
                <a:latin typeface="Symbol" charset="2"/>
                <a:cs typeface="Symbol" charset="2"/>
              </a:rPr>
              <a:t>h </a:t>
            </a:r>
            <a:r>
              <a:rPr lang="en-US" altLang="ja-JP" dirty="0" smtClean="0">
                <a:cs typeface="Arial"/>
              </a:rPr>
              <a:t>direction</a:t>
            </a:r>
            <a:r>
              <a:rPr lang="en-US" altLang="ja-JP" dirty="0" smtClean="0">
                <a:cs typeface="Symbol" charset="2"/>
              </a:rPr>
              <a:t>.</a:t>
            </a:r>
            <a:endParaRPr kumimoji="1" lang="ja-JP" altLang="en-US" dirty="0">
              <a:cs typeface="Symbol" charset="2"/>
            </a:endParaRPr>
          </a:p>
        </p:txBody>
      </p:sp>
      <p:cxnSp>
        <p:nvCxnSpPr>
          <p:cNvPr id="46" name="直線コネクタ 45"/>
          <p:cNvCxnSpPr/>
          <p:nvPr/>
        </p:nvCxnSpPr>
        <p:spPr>
          <a:xfrm flipH="1" flipV="1">
            <a:off x="680498" y="4081517"/>
            <a:ext cx="345133" cy="797415"/>
          </a:xfrm>
          <a:prstGeom prst="line">
            <a:avLst/>
          </a:prstGeom>
          <a:ln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フリーフォーム 47"/>
          <p:cNvSpPr/>
          <p:nvPr/>
        </p:nvSpPr>
        <p:spPr>
          <a:xfrm rot="12600000">
            <a:off x="432455" y="4159319"/>
            <a:ext cx="778229" cy="744578"/>
          </a:xfrm>
          <a:custGeom>
            <a:avLst/>
            <a:gdLst>
              <a:gd name="connsiteX0" fmla="*/ 0 w 359635"/>
              <a:gd name="connsiteY0" fmla="*/ 247236 h 280950"/>
              <a:gd name="connsiteX1" fmla="*/ 123624 w 359635"/>
              <a:gd name="connsiteY1" fmla="*/ 235998 h 280950"/>
              <a:gd name="connsiteX2" fmla="*/ 280965 w 359635"/>
              <a:gd name="connsiteY2" fmla="*/ 280950 h 280950"/>
              <a:gd name="connsiteX3" fmla="*/ 359635 w 359635"/>
              <a:gd name="connsiteY3" fmla="*/ 269712 h 280950"/>
              <a:gd name="connsiteX4" fmla="*/ 269726 w 359635"/>
              <a:gd name="connsiteY4" fmla="*/ 146094 h 280950"/>
              <a:gd name="connsiteX5" fmla="*/ 191056 w 359635"/>
              <a:gd name="connsiteY5" fmla="*/ 0 h 280950"/>
              <a:gd name="connsiteX0" fmla="*/ 0 w 360382"/>
              <a:gd name="connsiteY0" fmla="*/ 247236 h 284274"/>
              <a:gd name="connsiteX1" fmla="*/ 123624 w 360382"/>
              <a:gd name="connsiteY1" fmla="*/ 235998 h 284274"/>
              <a:gd name="connsiteX2" fmla="*/ 280965 w 360382"/>
              <a:gd name="connsiteY2" fmla="*/ 280950 h 284274"/>
              <a:gd name="connsiteX3" fmla="*/ 359635 w 360382"/>
              <a:gd name="connsiteY3" fmla="*/ 269712 h 284274"/>
              <a:gd name="connsiteX4" fmla="*/ 232058 w 360382"/>
              <a:gd name="connsiteY4" fmla="*/ 119187 h 284274"/>
              <a:gd name="connsiteX5" fmla="*/ 191056 w 360382"/>
              <a:gd name="connsiteY5" fmla="*/ 0 h 284274"/>
              <a:gd name="connsiteX0" fmla="*/ 0 w 360382"/>
              <a:gd name="connsiteY0" fmla="*/ 279525 h 316563"/>
              <a:gd name="connsiteX1" fmla="*/ 123624 w 360382"/>
              <a:gd name="connsiteY1" fmla="*/ 268287 h 316563"/>
              <a:gd name="connsiteX2" fmla="*/ 280965 w 360382"/>
              <a:gd name="connsiteY2" fmla="*/ 313239 h 316563"/>
              <a:gd name="connsiteX3" fmla="*/ 359635 w 360382"/>
              <a:gd name="connsiteY3" fmla="*/ 302001 h 316563"/>
              <a:gd name="connsiteX4" fmla="*/ 232058 w 360382"/>
              <a:gd name="connsiteY4" fmla="*/ 151476 h 316563"/>
              <a:gd name="connsiteX5" fmla="*/ 191056 w 360382"/>
              <a:gd name="connsiteY5" fmla="*/ 0 h 316563"/>
              <a:gd name="connsiteX0" fmla="*/ 0 w 365868"/>
              <a:gd name="connsiteY0" fmla="*/ 279525 h 319840"/>
              <a:gd name="connsiteX1" fmla="*/ 123624 w 365868"/>
              <a:gd name="connsiteY1" fmla="*/ 268287 h 319840"/>
              <a:gd name="connsiteX2" fmla="*/ 280965 w 365868"/>
              <a:gd name="connsiteY2" fmla="*/ 313239 h 319840"/>
              <a:gd name="connsiteX3" fmla="*/ 365016 w 365868"/>
              <a:gd name="connsiteY3" fmla="*/ 302001 h 319840"/>
              <a:gd name="connsiteX4" fmla="*/ 232058 w 365868"/>
              <a:gd name="connsiteY4" fmla="*/ 151476 h 319840"/>
              <a:gd name="connsiteX5" fmla="*/ 191056 w 365868"/>
              <a:gd name="connsiteY5" fmla="*/ 0 h 319840"/>
              <a:gd name="connsiteX0" fmla="*/ 0 w 365420"/>
              <a:gd name="connsiteY0" fmla="*/ 279525 h 316521"/>
              <a:gd name="connsiteX1" fmla="*/ 123624 w 365420"/>
              <a:gd name="connsiteY1" fmla="*/ 268287 h 316521"/>
              <a:gd name="connsiteX2" fmla="*/ 280965 w 365420"/>
              <a:gd name="connsiteY2" fmla="*/ 313239 h 316521"/>
              <a:gd name="connsiteX3" fmla="*/ 365016 w 365420"/>
              <a:gd name="connsiteY3" fmla="*/ 302001 h 316521"/>
              <a:gd name="connsiteX4" fmla="*/ 309449 w 365420"/>
              <a:gd name="connsiteY4" fmla="*/ 213953 h 316521"/>
              <a:gd name="connsiteX5" fmla="*/ 232058 w 365420"/>
              <a:gd name="connsiteY5" fmla="*/ 151476 h 316521"/>
              <a:gd name="connsiteX6" fmla="*/ 191056 w 365420"/>
              <a:gd name="connsiteY6" fmla="*/ 0 h 316521"/>
              <a:gd name="connsiteX0" fmla="*/ 0 w 365420"/>
              <a:gd name="connsiteY0" fmla="*/ 279525 h 316521"/>
              <a:gd name="connsiteX1" fmla="*/ 123624 w 365420"/>
              <a:gd name="connsiteY1" fmla="*/ 268287 h 316521"/>
              <a:gd name="connsiteX2" fmla="*/ 280965 w 365420"/>
              <a:gd name="connsiteY2" fmla="*/ 313239 h 316521"/>
              <a:gd name="connsiteX3" fmla="*/ 365016 w 365420"/>
              <a:gd name="connsiteY3" fmla="*/ 302001 h 316521"/>
              <a:gd name="connsiteX4" fmla="*/ 309449 w 365420"/>
              <a:gd name="connsiteY4" fmla="*/ 213953 h 316521"/>
              <a:gd name="connsiteX5" fmla="*/ 221296 w 365420"/>
              <a:gd name="connsiteY5" fmla="*/ 135331 h 316521"/>
              <a:gd name="connsiteX6" fmla="*/ 191056 w 365420"/>
              <a:gd name="connsiteY6" fmla="*/ 0 h 316521"/>
              <a:gd name="connsiteX0" fmla="*/ 0 w 366100"/>
              <a:gd name="connsiteY0" fmla="*/ 279525 h 316521"/>
              <a:gd name="connsiteX1" fmla="*/ 123624 w 366100"/>
              <a:gd name="connsiteY1" fmla="*/ 268287 h 316521"/>
              <a:gd name="connsiteX2" fmla="*/ 259441 w 366100"/>
              <a:gd name="connsiteY2" fmla="*/ 313239 h 316521"/>
              <a:gd name="connsiteX3" fmla="*/ 365016 w 366100"/>
              <a:gd name="connsiteY3" fmla="*/ 302001 h 316521"/>
              <a:gd name="connsiteX4" fmla="*/ 309449 w 366100"/>
              <a:gd name="connsiteY4" fmla="*/ 213953 h 316521"/>
              <a:gd name="connsiteX5" fmla="*/ 221296 w 366100"/>
              <a:gd name="connsiteY5" fmla="*/ 135331 h 316521"/>
              <a:gd name="connsiteX6" fmla="*/ 191056 w 366100"/>
              <a:gd name="connsiteY6" fmla="*/ 0 h 316521"/>
              <a:gd name="connsiteX0" fmla="*/ 0 w 366064"/>
              <a:gd name="connsiteY0" fmla="*/ 279525 h 316521"/>
              <a:gd name="connsiteX1" fmla="*/ 123624 w 366064"/>
              <a:gd name="connsiteY1" fmla="*/ 268287 h 316521"/>
              <a:gd name="connsiteX2" fmla="*/ 259441 w 366064"/>
              <a:gd name="connsiteY2" fmla="*/ 313239 h 316521"/>
              <a:gd name="connsiteX3" fmla="*/ 365016 w 366064"/>
              <a:gd name="connsiteY3" fmla="*/ 302001 h 316521"/>
              <a:gd name="connsiteX4" fmla="*/ 309449 w 366064"/>
              <a:gd name="connsiteY4" fmla="*/ 213953 h 316521"/>
              <a:gd name="connsiteX5" fmla="*/ 242391 w 366064"/>
              <a:gd name="connsiteY5" fmla="*/ 124450 h 316521"/>
              <a:gd name="connsiteX6" fmla="*/ 191056 w 366064"/>
              <a:gd name="connsiteY6" fmla="*/ 0 h 316521"/>
              <a:gd name="connsiteX0" fmla="*/ 0 w 366064"/>
              <a:gd name="connsiteY0" fmla="*/ 279525 h 314683"/>
              <a:gd name="connsiteX1" fmla="*/ 111663 w 366064"/>
              <a:gd name="connsiteY1" fmla="*/ 293302 h 314683"/>
              <a:gd name="connsiteX2" fmla="*/ 259441 w 366064"/>
              <a:gd name="connsiteY2" fmla="*/ 313239 h 314683"/>
              <a:gd name="connsiteX3" fmla="*/ 365016 w 366064"/>
              <a:gd name="connsiteY3" fmla="*/ 302001 h 314683"/>
              <a:gd name="connsiteX4" fmla="*/ 309449 w 366064"/>
              <a:gd name="connsiteY4" fmla="*/ 213953 h 314683"/>
              <a:gd name="connsiteX5" fmla="*/ 242391 w 366064"/>
              <a:gd name="connsiteY5" fmla="*/ 124450 h 314683"/>
              <a:gd name="connsiteX6" fmla="*/ 191056 w 366064"/>
              <a:gd name="connsiteY6" fmla="*/ 0 h 314683"/>
              <a:gd name="connsiteX0" fmla="*/ 0 w 365661"/>
              <a:gd name="connsiteY0" fmla="*/ 279525 h 332204"/>
              <a:gd name="connsiteX1" fmla="*/ 111663 w 365661"/>
              <a:gd name="connsiteY1" fmla="*/ 293302 h 332204"/>
              <a:gd name="connsiteX2" fmla="*/ 271620 w 365661"/>
              <a:gd name="connsiteY2" fmla="*/ 332085 h 332204"/>
              <a:gd name="connsiteX3" fmla="*/ 365016 w 365661"/>
              <a:gd name="connsiteY3" fmla="*/ 302001 h 332204"/>
              <a:gd name="connsiteX4" fmla="*/ 309449 w 365661"/>
              <a:gd name="connsiteY4" fmla="*/ 213953 h 332204"/>
              <a:gd name="connsiteX5" fmla="*/ 242391 w 365661"/>
              <a:gd name="connsiteY5" fmla="*/ 124450 h 332204"/>
              <a:gd name="connsiteX6" fmla="*/ 191056 w 365661"/>
              <a:gd name="connsiteY6" fmla="*/ 0 h 332204"/>
              <a:gd name="connsiteX0" fmla="*/ 0 w 367221"/>
              <a:gd name="connsiteY0" fmla="*/ 279525 h 332180"/>
              <a:gd name="connsiteX1" fmla="*/ 111663 w 367221"/>
              <a:gd name="connsiteY1" fmla="*/ 293302 h 332180"/>
              <a:gd name="connsiteX2" fmla="*/ 271620 w 367221"/>
              <a:gd name="connsiteY2" fmla="*/ 332085 h 332180"/>
              <a:gd name="connsiteX3" fmla="*/ 365016 w 367221"/>
              <a:gd name="connsiteY3" fmla="*/ 302001 h 332180"/>
              <a:gd name="connsiteX4" fmla="*/ 329946 w 367221"/>
              <a:gd name="connsiteY4" fmla="*/ 234789 h 332180"/>
              <a:gd name="connsiteX5" fmla="*/ 242391 w 367221"/>
              <a:gd name="connsiteY5" fmla="*/ 124450 h 332180"/>
              <a:gd name="connsiteX6" fmla="*/ 191056 w 367221"/>
              <a:gd name="connsiteY6" fmla="*/ 0 h 332180"/>
              <a:gd name="connsiteX0" fmla="*/ 0 w 367919"/>
              <a:gd name="connsiteY0" fmla="*/ 279525 h 313937"/>
              <a:gd name="connsiteX1" fmla="*/ 111663 w 367919"/>
              <a:gd name="connsiteY1" fmla="*/ 293302 h 313937"/>
              <a:gd name="connsiteX2" fmla="*/ 259442 w 367919"/>
              <a:gd name="connsiteY2" fmla="*/ 313240 h 313937"/>
              <a:gd name="connsiteX3" fmla="*/ 365016 w 367919"/>
              <a:gd name="connsiteY3" fmla="*/ 302001 h 313937"/>
              <a:gd name="connsiteX4" fmla="*/ 329946 w 367919"/>
              <a:gd name="connsiteY4" fmla="*/ 234789 h 313937"/>
              <a:gd name="connsiteX5" fmla="*/ 242391 w 367919"/>
              <a:gd name="connsiteY5" fmla="*/ 124450 h 313937"/>
              <a:gd name="connsiteX6" fmla="*/ 191056 w 367919"/>
              <a:gd name="connsiteY6" fmla="*/ 0 h 313937"/>
              <a:gd name="connsiteX0" fmla="*/ 0 w 367696"/>
              <a:gd name="connsiteY0" fmla="*/ 279525 h 320914"/>
              <a:gd name="connsiteX1" fmla="*/ 111663 w 367696"/>
              <a:gd name="connsiteY1" fmla="*/ 293302 h 320914"/>
              <a:gd name="connsiteX2" fmla="*/ 259442 w 367696"/>
              <a:gd name="connsiteY2" fmla="*/ 313240 h 320914"/>
              <a:gd name="connsiteX3" fmla="*/ 364777 w 367696"/>
              <a:gd name="connsiteY3" fmla="*/ 314664 h 320914"/>
              <a:gd name="connsiteX4" fmla="*/ 329946 w 367696"/>
              <a:gd name="connsiteY4" fmla="*/ 234789 h 320914"/>
              <a:gd name="connsiteX5" fmla="*/ 242391 w 367696"/>
              <a:gd name="connsiteY5" fmla="*/ 124450 h 320914"/>
              <a:gd name="connsiteX6" fmla="*/ 191056 w 367696"/>
              <a:gd name="connsiteY6" fmla="*/ 0 h 320914"/>
              <a:gd name="connsiteX0" fmla="*/ 0 w 367342"/>
              <a:gd name="connsiteY0" fmla="*/ 279525 h 322645"/>
              <a:gd name="connsiteX1" fmla="*/ 111663 w 367342"/>
              <a:gd name="connsiteY1" fmla="*/ 293302 h 322645"/>
              <a:gd name="connsiteX2" fmla="*/ 265520 w 367342"/>
              <a:gd name="connsiteY2" fmla="*/ 322645 h 322645"/>
              <a:gd name="connsiteX3" fmla="*/ 364777 w 367342"/>
              <a:gd name="connsiteY3" fmla="*/ 314664 h 322645"/>
              <a:gd name="connsiteX4" fmla="*/ 329946 w 367342"/>
              <a:gd name="connsiteY4" fmla="*/ 234789 h 322645"/>
              <a:gd name="connsiteX5" fmla="*/ 242391 w 367342"/>
              <a:gd name="connsiteY5" fmla="*/ 124450 h 322645"/>
              <a:gd name="connsiteX6" fmla="*/ 191056 w 367342"/>
              <a:gd name="connsiteY6" fmla="*/ 0 h 322645"/>
              <a:gd name="connsiteX0" fmla="*/ 0 w 367342"/>
              <a:gd name="connsiteY0" fmla="*/ 279525 h 324985"/>
              <a:gd name="connsiteX1" fmla="*/ 111663 w 367342"/>
              <a:gd name="connsiteY1" fmla="*/ 293302 h 324985"/>
              <a:gd name="connsiteX2" fmla="*/ 265520 w 367342"/>
              <a:gd name="connsiteY2" fmla="*/ 322645 h 324985"/>
              <a:gd name="connsiteX3" fmla="*/ 364777 w 367342"/>
              <a:gd name="connsiteY3" fmla="*/ 314664 h 324985"/>
              <a:gd name="connsiteX4" fmla="*/ 329946 w 367342"/>
              <a:gd name="connsiteY4" fmla="*/ 234789 h 324985"/>
              <a:gd name="connsiteX5" fmla="*/ 242391 w 367342"/>
              <a:gd name="connsiteY5" fmla="*/ 124450 h 324985"/>
              <a:gd name="connsiteX6" fmla="*/ 191056 w 367342"/>
              <a:gd name="connsiteY6" fmla="*/ 0 h 324985"/>
              <a:gd name="connsiteX0" fmla="*/ 0 w 376976"/>
              <a:gd name="connsiteY0" fmla="*/ 279525 h 336455"/>
              <a:gd name="connsiteX1" fmla="*/ 111663 w 376976"/>
              <a:gd name="connsiteY1" fmla="*/ 293302 h 336455"/>
              <a:gd name="connsiteX2" fmla="*/ 265520 w 376976"/>
              <a:gd name="connsiteY2" fmla="*/ 322645 h 336455"/>
              <a:gd name="connsiteX3" fmla="*/ 364777 w 376976"/>
              <a:gd name="connsiteY3" fmla="*/ 314664 h 336455"/>
              <a:gd name="connsiteX4" fmla="*/ 329946 w 376976"/>
              <a:gd name="connsiteY4" fmla="*/ 234789 h 336455"/>
              <a:gd name="connsiteX5" fmla="*/ 242391 w 376976"/>
              <a:gd name="connsiteY5" fmla="*/ 124450 h 336455"/>
              <a:gd name="connsiteX6" fmla="*/ 191056 w 376976"/>
              <a:gd name="connsiteY6" fmla="*/ 0 h 336455"/>
              <a:gd name="connsiteX0" fmla="*/ 0 w 372818"/>
              <a:gd name="connsiteY0" fmla="*/ 279525 h 326513"/>
              <a:gd name="connsiteX1" fmla="*/ 111663 w 372818"/>
              <a:gd name="connsiteY1" fmla="*/ 293302 h 326513"/>
              <a:gd name="connsiteX2" fmla="*/ 265520 w 372818"/>
              <a:gd name="connsiteY2" fmla="*/ 322645 h 326513"/>
              <a:gd name="connsiteX3" fmla="*/ 364777 w 372818"/>
              <a:gd name="connsiteY3" fmla="*/ 314664 h 326513"/>
              <a:gd name="connsiteX4" fmla="*/ 352955 w 372818"/>
              <a:gd name="connsiteY4" fmla="*/ 253017 h 326513"/>
              <a:gd name="connsiteX5" fmla="*/ 242391 w 372818"/>
              <a:gd name="connsiteY5" fmla="*/ 124450 h 326513"/>
              <a:gd name="connsiteX6" fmla="*/ 191056 w 372818"/>
              <a:gd name="connsiteY6" fmla="*/ 0 h 326513"/>
              <a:gd name="connsiteX0" fmla="*/ 0 w 372131"/>
              <a:gd name="connsiteY0" fmla="*/ 279525 h 335131"/>
              <a:gd name="connsiteX1" fmla="*/ 111663 w 372131"/>
              <a:gd name="connsiteY1" fmla="*/ 293302 h 335131"/>
              <a:gd name="connsiteX2" fmla="*/ 274918 w 372131"/>
              <a:gd name="connsiteY2" fmla="*/ 332845 h 335131"/>
              <a:gd name="connsiteX3" fmla="*/ 364777 w 372131"/>
              <a:gd name="connsiteY3" fmla="*/ 314664 h 335131"/>
              <a:gd name="connsiteX4" fmla="*/ 352955 w 372131"/>
              <a:gd name="connsiteY4" fmla="*/ 253017 h 335131"/>
              <a:gd name="connsiteX5" fmla="*/ 242391 w 372131"/>
              <a:gd name="connsiteY5" fmla="*/ 124450 h 335131"/>
              <a:gd name="connsiteX6" fmla="*/ 191056 w 372131"/>
              <a:gd name="connsiteY6" fmla="*/ 0 h 335131"/>
              <a:gd name="connsiteX0" fmla="*/ 0 w 389864"/>
              <a:gd name="connsiteY0" fmla="*/ 291180 h 335131"/>
              <a:gd name="connsiteX1" fmla="*/ 129396 w 389864"/>
              <a:gd name="connsiteY1" fmla="*/ 293302 h 335131"/>
              <a:gd name="connsiteX2" fmla="*/ 292651 w 389864"/>
              <a:gd name="connsiteY2" fmla="*/ 332845 h 335131"/>
              <a:gd name="connsiteX3" fmla="*/ 382510 w 389864"/>
              <a:gd name="connsiteY3" fmla="*/ 314664 h 335131"/>
              <a:gd name="connsiteX4" fmla="*/ 370688 w 389864"/>
              <a:gd name="connsiteY4" fmla="*/ 253017 h 335131"/>
              <a:gd name="connsiteX5" fmla="*/ 260124 w 389864"/>
              <a:gd name="connsiteY5" fmla="*/ 124450 h 335131"/>
              <a:gd name="connsiteX6" fmla="*/ 208789 w 389864"/>
              <a:gd name="connsiteY6" fmla="*/ 0 h 335131"/>
              <a:gd name="connsiteX0" fmla="*/ 0 w 385002"/>
              <a:gd name="connsiteY0" fmla="*/ 298704 h 335131"/>
              <a:gd name="connsiteX1" fmla="*/ 124534 w 385002"/>
              <a:gd name="connsiteY1" fmla="*/ 293302 h 335131"/>
              <a:gd name="connsiteX2" fmla="*/ 287789 w 385002"/>
              <a:gd name="connsiteY2" fmla="*/ 332845 h 335131"/>
              <a:gd name="connsiteX3" fmla="*/ 377648 w 385002"/>
              <a:gd name="connsiteY3" fmla="*/ 314664 h 335131"/>
              <a:gd name="connsiteX4" fmla="*/ 365826 w 385002"/>
              <a:gd name="connsiteY4" fmla="*/ 253017 h 335131"/>
              <a:gd name="connsiteX5" fmla="*/ 255262 w 385002"/>
              <a:gd name="connsiteY5" fmla="*/ 124450 h 335131"/>
              <a:gd name="connsiteX6" fmla="*/ 203927 w 385002"/>
              <a:gd name="connsiteY6" fmla="*/ 0 h 335131"/>
              <a:gd name="connsiteX0" fmla="*/ 0 w 385002"/>
              <a:gd name="connsiteY0" fmla="*/ 298704 h 333922"/>
              <a:gd name="connsiteX1" fmla="*/ 118781 w 385002"/>
              <a:gd name="connsiteY1" fmla="*/ 288746 h 333922"/>
              <a:gd name="connsiteX2" fmla="*/ 287789 w 385002"/>
              <a:gd name="connsiteY2" fmla="*/ 332845 h 333922"/>
              <a:gd name="connsiteX3" fmla="*/ 377648 w 385002"/>
              <a:gd name="connsiteY3" fmla="*/ 314664 h 333922"/>
              <a:gd name="connsiteX4" fmla="*/ 365826 w 385002"/>
              <a:gd name="connsiteY4" fmla="*/ 253017 h 333922"/>
              <a:gd name="connsiteX5" fmla="*/ 255262 w 385002"/>
              <a:gd name="connsiteY5" fmla="*/ 124450 h 333922"/>
              <a:gd name="connsiteX6" fmla="*/ 203927 w 385002"/>
              <a:gd name="connsiteY6" fmla="*/ 0 h 333922"/>
              <a:gd name="connsiteX0" fmla="*/ 0 w 384608"/>
              <a:gd name="connsiteY0" fmla="*/ 298704 h 333922"/>
              <a:gd name="connsiteX1" fmla="*/ 118781 w 384608"/>
              <a:gd name="connsiteY1" fmla="*/ 288746 h 333922"/>
              <a:gd name="connsiteX2" fmla="*/ 287789 w 384608"/>
              <a:gd name="connsiteY2" fmla="*/ 332845 h 333922"/>
              <a:gd name="connsiteX3" fmla="*/ 377648 w 384608"/>
              <a:gd name="connsiteY3" fmla="*/ 314664 h 333922"/>
              <a:gd name="connsiteX4" fmla="*/ 365826 w 384608"/>
              <a:gd name="connsiteY4" fmla="*/ 253017 h 333922"/>
              <a:gd name="connsiteX5" fmla="*/ 264335 w 384608"/>
              <a:gd name="connsiteY5" fmla="*/ 129801 h 333922"/>
              <a:gd name="connsiteX6" fmla="*/ 203927 w 384608"/>
              <a:gd name="connsiteY6" fmla="*/ 0 h 333922"/>
              <a:gd name="connsiteX0" fmla="*/ 0 w 384608"/>
              <a:gd name="connsiteY0" fmla="*/ 289512 h 324730"/>
              <a:gd name="connsiteX1" fmla="*/ 118781 w 384608"/>
              <a:gd name="connsiteY1" fmla="*/ 279554 h 324730"/>
              <a:gd name="connsiteX2" fmla="*/ 287789 w 384608"/>
              <a:gd name="connsiteY2" fmla="*/ 323653 h 324730"/>
              <a:gd name="connsiteX3" fmla="*/ 377648 w 384608"/>
              <a:gd name="connsiteY3" fmla="*/ 305472 h 324730"/>
              <a:gd name="connsiteX4" fmla="*/ 365826 w 384608"/>
              <a:gd name="connsiteY4" fmla="*/ 243825 h 324730"/>
              <a:gd name="connsiteX5" fmla="*/ 264335 w 384608"/>
              <a:gd name="connsiteY5" fmla="*/ 120609 h 324730"/>
              <a:gd name="connsiteX6" fmla="*/ 195831 w 384608"/>
              <a:gd name="connsiteY6" fmla="*/ 0 h 324730"/>
              <a:gd name="connsiteX0" fmla="*/ 0 w 384977"/>
              <a:gd name="connsiteY0" fmla="*/ 289512 h 324730"/>
              <a:gd name="connsiteX1" fmla="*/ 118781 w 384977"/>
              <a:gd name="connsiteY1" fmla="*/ 279554 h 324730"/>
              <a:gd name="connsiteX2" fmla="*/ 287789 w 384977"/>
              <a:gd name="connsiteY2" fmla="*/ 323653 h 324730"/>
              <a:gd name="connsiteX3" fmla="*/ 377648 w 384977"/>
              <a:gd name="connsiteY3" fmla="*/ 305472 h 324730"/>
              <a:gd name="connsiteX4" fmla="*/ 365826 w 384977"/>
              <a:gd name="connsiteY4" fmla="*/ 243825 h 324730"/>
              <a:gd name="connsiteX5" fmla="*/ 255826 w 384977"/>
              <a:gd name="connsiteY5" fmla="*/ 107443 h 324730"/>
              <a:gd name="connsiteX6" fmla="*/ 195831 w 384977"/>
              <a:gd name="connsiteY6" fmla="*/ 0 h 324730"/>
              <a:gd name="connsiteX0" fmla="*/ 0 w 384977"/>
              <a:gd name="connsiteY0" fmla="*/ 296823 h 332041"/>
              <a:gd name="connsiteX1" fmla="*/ 118781 w 384977"/>
              <a:gd name="connsiteY1" fmla="*/ 286865 h 332041"/>
              <a:gd name="connsiteX2" fmla="*/ 287789 w 384977"/>
              <a:gd name="connsiteY2" fmla="*/ 330964 h 332041"/>
              <a:gd name="connsiteX3" fmla="*/ 377648 w 384977"/>
              <a:gd name="connsiteY3" fmla="*/ 312783 h 332041"/>
              <a:gd name="connsiteX4" fmla="*/ 365826 w 384977"/>
              <a:gd name="connsiteY4" fmla="*/ 251136 h 332041"/>
              <a:gd name="connsiteX5" fmla="*/ 255826 w 384977"/>
              <a:gd name="connsiteY5" fmla="*/ 114754 h 332041"/>
              <a:gd name="connsiteX6" fmla="*/ 205142 w 384977"/>
              <a:gd name="connsiteY6" fmla="*/ 0 h 332041"/>
              <a:gd name="connsiteX0" fmla="*/ 0 w 384361"/>
              <a:gd name="connsiteY0" fmla="*/ 296823 h 328065"/>
              <a:gd name="connsiteX1" fmla="*/ 118781 w 384361"/>
              <a:gd name="connsiteY1" fmla="*/ 286865 h 328065"/>
              <a:gd name="connsiteX2" fmla="*/ 296211 w 384361"/>
              <a:gd name="connsiteY2" fmla="*/ 326620 h 328065"/>
              <a:gd name="connsiteX3" fmla="*/ 377648 w 384361"/>
              <a:gd name="connsiteY3" fmla="*/ 312783 h 328065"/>
              <a:gd name="connsiteX4" fmla="*/ 365826 w 384361"/>
              <a:gd name="connsiteY4" fmla="*/ 251136 h 328065"/>
              <a:gd name="connsiteX5" fmla="*/ 255826 w 384361"/>
              <a:gd name="connsiteY5" fmla="*/ 114754 h 328065"/>
              <a:gd name="connsiteX6" fmla="*/ 205142 w 384361"/>
              <a:gd name="connsiteY6" fmla="*/ 0 h 328065"/>
              <a:gd name="connsiteX0" fmla="*/ 0 w 384361"/>
              <a:gd name="connsiteY0" fmla="*/ 296823 h 328546"/>
              <a:gd name="connsiteX1" fmla="*/ 122666 w 384361"/>
              <a:gd name="connsiteY1" fmla="*/ 279845 h 328546"/>
              <a:gd name="connsiteX2" fmla="*/ 296211 w 384361"/>
              <a:gd name="connsiteY2" fmla="*/ 326620 h 328546"/>
              <a:gd name="connsiteX3" fmla="*/ 377648 w 384361"/>
              <a:gd name="connsiteY3" fmla="*/ 312783 h 328546"/>
              <a:gd name="connsiteX4" fmla="*/ 365826 w 384361"/>
              <a:gd name="connsiteY4" fmla="*/ 251136 h 328546"/>
              <a:gd name="connsiteX5" fmla="*/ 255826 w 384361"/>
              <a:gd name="connsiteY5" fmla="*/ 114754 h 328546"/>
              <a:gd name="connsiteX6" fmla="*/ 205142 w 384361"/>
              <a:gd name="connsiteY6" fmla="*/ 0 h 32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4361" h="328546">
                <a:moveTo>
                  <a:pt x="0" y="296823"/>
                </a:moveTo>
                <a:cubicBezTo>
                  <a:pt x="38398" y="288394"/>
                  <a:pt x="73297" y="274879"/>
                  <a:pt x="122666" y="279845"/>
                </a:cubicBezTo>
                <a:cubicBezTo>
                  <a:pt x="172035" y="284811"/>
                  <a:pt x="253714" y="321130"/>
                  <a:pt x="296211" y="326620"/>
                </a:cubicBezTo>
                <a:cubicBezTo>
                  <a:pt x="338708" y="332110"/>
                  <a:pt x="366046" y="325364"/>
                  <a:pt x="377648" y="312783"/>
                </a:cubicBezTo>
                <a:cubicBezTo>
                  <a:pt x="389250" y="300202"/>
                  <a:pt x="386130" y="284141"/>
                  <a:pt x="365826" y="251136"/>
                </a:cubicBezTo>
                <a:cubicBezTo>
                  <a:pt x="345522" y="218131"/>
                  <a:pt x="275558" y="150413"/>
                  <a:pt x="255826" y="114754"/>
                </a:cubicBezTo>
                <a:cubicBezTo>
                  <a:pt x="236094" y="79095"/>
                  <a:pt x="205142" y="0"/>
                  <a:pt x="205142" y="0"/>
                </a:cubicBezTo>
              </a:path>
            </a:pathLst>
          </a:custGeom>
          <a:ln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 48"/>
          <p:cNvSpPr/>
          <p:nvPr/>
        </p:nvSpPr>
        <p:spPr>
          <a:xfrm rot="12600000">
            <a:off x="584854" y="4104982"/>
            <a:ext cx="778229" cy="744578"/>
          </a:xfrm>
          <a:custGeom>
            <a:avLst/>
            <a:gdLst>
              <a:gd name="connsiteX0" fmla="*/ 0 w 359635"/>
              <a:gd name="connsiteY0" fmla="*/ 247236 h 280950"/>
              <a:gd name="connsiteX1" fmla="*/ 123624 w 359635"/>
              <a:gd name="connsiteY1" fmla="*/ 235998 h 280950"/>
              <a:gd name="connsiteX2" fmla="*/ 280965 w 359635"/>
              <a:gd name="connsiteY2" fmla="*/ 280950 h 280950"/>
              <a:gd name="connsiteX3" fmla="*/ 359635 w 359635"/>
              <a:gd name="connsiteY3" fmla="*/ 269712 h 280950"/>
              <a:gd name="connsiteX4" fmla="*/ 269726 w 359635"/>
              <a:gd name="connsiteY4" fmla="*/ 146094 h 280950"/>
              <a:gd name="connsiteX5" fmla="*/ 191056 w 359635"/>
              <a:gd name="connsiteY5" fmla="*/ 0 h 280950"/>
              <a:gd name="connsiteX0" fmla="*/ 0 w 360382"/>
              <a:gd name="connsiteY0" fmla="*/ 247236 h 284274"/>
              <a:gd name="connsiteX1" fmla="*/ 123624 w 360382"/>
              <a:gd name="connsiteY1" fmla="*/ 235998 h 284274"/>
              <a:gd name="connsiteX2" fmla="*/ 280965 w 360382"/>
              <a:gd name="connsiteY2" fmla="*/ 280950 h 284274"/>
              <a:gd name="connsiteX3" fmla="*/ 359635 w 360382"/>
              <a:gd name="connsiteY3" fmla="*/ 269712 h 284274"/>
              <a:gd name="connsiteX4" fmla="*/ 232058 w 360382"/>
              <a:gd name="connsiteY4" fmla="*/ 119187 h 284274"/>
              <a:gd name="connsiteX5" fmla="*/ 191056 w 360382"/>
              <a:gd name="connsiteY5" fmla="*/ 0 h 284274"/>
              <a:gd name="connsiteX0" fmla="*/ 0 w 360382"/>
              <a:gd name="connsiteY0" fmla="*/ 279525 h 316563"/>
              <a:gd name="connsiteX1" fmla="*/ 123624 w 360382"/>
              <a:gd name="connsiteY1" fmla="*/ 268287 h 316563"/>
              <a:gd name="connsiteX2" fmla="*/ 280965 w 360382"/>
              <a:gd name="connsiteY2" fmla="*/ 313239 h 316563"/>
              <a:gd name="connsiteX3" fmla="*/ 359635 w 360382"/>
              <a:gd name="connsiteY3" fmla="*/ 302001 h 316563"/>
              <a:gd name="connsiteX4" fmla="*/ 232058 w 360382"/>
              <a:gd name="connsiteY4" fmla="*/ 151476 h 316563"/>
              <a:gd name="connsiteX5" fmla="*/ 191056 w 360382"/>
              <a:gd name="connsiteY5" fmla="*/ 0 h 316563"/>
              <a:gd name="connsiteX0" fmla="*/ 0 w 365868"/>
              <a:gd name="connsiteY0" fmla="*/ 279525 h 319840"/>
              <a:gd name="connsiteX1" fmla="*/ 123624 w 365868"/>
              <a:gd name="connsiteY1" fmla="*/ 268287 h 319840"/>
              <a:gd name="connsiteX2" fmla="*/ 280965 w 365868"/>
              <a:gd name="connsiteY2" fmla="*/ 313239 h 319840"/>
              <a:gd name="connsiteX3" fmla="*/ 365016 w 365868"/>
              <a:gd name="connsiteY3" fmla="*/ 302001 h 319840"/>
              <a:gd name="connsiteX4" fmla="*/ 232058 w 365868"/>
              <a:gd name="connsiteY4" fmla="*/ 151476 h 319840"/>
              <a:gd name="connsiteX5" fmla="*/ 191056 w 365868"/>
              <a:gd name="connsiteY5" fmla="*/ 0 h 319840"/>
              <a:gd name="connsiteX0" fmla="*/ 0 w 365420"/>
              <a:gd name="connsiteY0" fmla="*/ 279525 h 316521"/>
              <a:gd name="connsiteX1" fmla="*/ 123624 w 365420"/>
              <a:gd name="connsiteY1" fmla="*/ 268287 h 316521"/>
              <a:gd name="connsiteX2" fmla="*/ 280965 w 365420"/>
              <a:gd name="connsiteY2" fmla="*/ 313239 h 316521"/>
              <a:gd name="connsiteX3" fmla="*/ 365016 w 365420"/>
              <a:gd name="connsiteY3" fmla="*/ 302001 h 316521"/>
              <a:gd name="connsiteX4" fmla="*/ 309449 w 365420"/>
              <a:gd name="connsiteY4" fmla="*/ 213953 h 316521"/>
              <a:gd name="connsiteX5" fmla="*/ 232058 w 365420"/>
              <a:gd name="connsiteY5" fmla="*/ 151476 h 316521"/>
              <a:gd name="connsiteX6" fmla="*/ 191056 w 365420"/>
              <a:gd name="connsiteY6" fmla="*/ 0 h 316521"/>
              <a:gd name="connsiteX0" fmla="*/ 0 w 365420"/>
              <a:gd name="connsiteY0" fmla="*/ 279525 h 316521"/>
              <a:gd name="connsiteX1" fmla="*/ 123624 w 365420"/>
              <a:gd name="connsiteY1" fmla="*/ 268287 h 316521"/>
              <a:gd name="connsiteX2" fmla="*/ 280965 w 365420"/>
              <a:gd name="connsiteY2" fmla="*/ 313239 h 316521"/>
              <a:gd name="connsiteX3" fmla="*/ 365016 w 365420"/>
              <a:gd name="connsiteY3" fmla="*/ 302001 h 316521"/>
              <a:gd name="connsiteX4" fmla="*/ 309449 w 365420"/>
              <a:gd name="connsiteY4" fmla="*/ 213953 h 316521"/>
              <a:gd name="connsiteX5" fmla="*/ 221296 w 365420"/>
              <a:gd name="connsiteY5" fmla="*/ 135331 h 316521"/>
              <a:gd name="connsiteX6" fmla="*/ 191056 w 365420"/>
              <a:gd name="connsiteY6" fmla="*/ 0 h 316521"/>
              <a:gd name="connsiteX0" fmla="*/ 0 w 366100"/>
              <a:gd name="connsiteY0" fmla="*/ 279525 h 316521"/>
              <a:gd name="connsiteX1" fmla="*/ 123624 w 366100"/>
              <a:gd name="connsiteY1" fmla="*/ 268287 h 316521"/>
              <a:gd name="connsiteX2" fmla="*/ 259441 w 366100"/>
              <a:gd name="connsiteY2" fmla="*/ 313239 h 316521"/>
              <a:gd name="connsiteX3" fmla="*/ 365016 w 366100"/>
              <a:gd name="connsiteY3" fmla="*/ 302001 h 316521"/>
              <a:gd name="connsiteX4" fmla="*/ 309449 w 366100"/>
              <a:gd name="connsiteY4" fmla="*/ 213953 h 316521"/>
              <a:gd name="connsiteX5" fmla="*/ 221296 w 366100"/>
              <a:gd name="connsiteY5" fmla="*/ 135331 h 316521"/>
              <a:gd name="connsiteX6" fmla="*/ 191056 w 366100"/>
              <a:gd name="connsiteY6" fmla="*/ 0 h 316521"/>
              <a:gd name="connsiteX0" fmla="*/ 0 w 366064"/>
              <a:gd name="connsiteY0" fmla="*/ 279525 h 316521"/>
              <a:gd name="connsiteX1" fmla="*/ 123624 w 366064"/>
              <a:gd name="connsiteY1" fmla="*/ 268287 h 316521"/>
              <a:gd name="connsiteX2" fmla="*/ 259441 w 366064"/>
              <a:gd name="connsiteY2" fmla="*/ 313239 h 316521"/>
              <a:gd name="connsiteX3" fmla="*/ 365016 w 366064"/>
              <a:gd name="connsiteY3" fmla="*/ 302001 h 316521"/>
              <a:gd name="connsiteX4" fmla="*/ 309449 w 366064"/>
              <a:gd name="connsiteY4" fmla="*/ 213953 h 316521"/>
              <a:gd name="connsiteX5" fmla="*/ 242391 w 366064"/>
              <a:gd name="connsiteY5" fmla="*/ 124450 h 316521"/>
              <a:gd name="connsiteX6" fmla="*/ 191056 w 366064"/>
              <a:gd name="connsiteY6" fmla="*/ 0 h 316521"/>
              <a:gd name="connsiteX0" fmla="*/ 0 w 366064"/>
              <a:gd name="connsiteY0" fmla="*/ 279525 h 314683"/>
              <a:gd name="connsiteX1" fmla="*/ 111663 w 366064"/>
              <a:gd name="connsiteY1" fmla="*/ 293302 h 314683"/>
              <a:gd name="connsiteX2" fmla="*/ 259441 w 366064"/>
              <a:gd name="connsiteY2" fmla="*/ 313239 h 314683"/>
              <a:gd name="connsiteX3" fmla="*/ 365016 w 366064"/>
              <a:gd name="connsiteY3" fmla="*/ 302001 h 314683"/>
              <a:gd name="connsiteX4" fmla="*/ 309449 w 366064"/>
              <a:gd name="connsiteY4" fmla="*/ 213953 h 314683"/>
              <a:gd name="connsiteX5" fmla="*/ 242391 w 366064"/>
              <a:gd name="connsiteY5" fmla="*/ 124450 h 314683"/>
              <a:gd name="connsiteX6" fmla="*/ 191056 w 366064"/>
              <a:gd name="connsiteY6" fmla="*/ 0 h 314683"/>
              <a:gd name="connsiteX0" fmla="*/ 0 w 365661"/>
              <a:gd name="connsiteY0" fmla="*/ 279525 h 332204"/>
              <a:gd name="connsiteX1" fmla="*/ 111663 w 365661"/>
              <a:gd name="connsiteY1" fmla="*/ 293302 h 332204"/>
              <a:gd name="connsiteX2" fmla="*/ 271620 w 365661"/>
              <a:gd name="connsiteY2" fmla="*/ 332085 h 332204"/>
              <a:gd name="connsiteX3" fmla="*/ 365016 w 365661"/>
              <a:gd name="connsiteY3" fmla="*/ 302001 h 332204"/>
              <a:gd name="connsiteX4" fmla="*/ 309449 w 365661"/>
              <a:gd name="connsiteY4" fmla="*/ 213953 h 332204"/>
              <a:gd name="connsiteX5" fmla="*/ 242391 w 365661"/>
              <a:gd name="connsiteY5" fmla="*/ 124450 h 332204"/>
              <a:gd name="connsiteX6" fmla="*/ 191056 w 365661"/>
              <a:gd name="connsiteY6" fmla="*/ 0 h 332204"/>
              <a:gd name="connsiteX0" fmla="*/ 0 w 367221"/>
              <a:gd name="connsiteY0" fmla="*/ 279525 h 332180"/>
              <a:gd name="connsiteX1" fmla="*/ 111663 w 367221"/>
              <a:gd name="connsiteY1" fmla="*/ 293302 h 332180"/>
              <a:gd name="connsiteX2" fmla="*/ 271620 w 367221"/>
              <a:gd name="connsiteY2" fmla="*/ 332085 h 332180"/>
              <a:gd name="connsiteX3" fmla="*/ 365016 w 367221"/>
              <a:gd name="connsiteY3" fmla="*/ 302001 h 332180"/>
              <a:gd name="connsiteX4" fmla="*/ 329946 w 367221"/>
              <a:gd name="connsiteY4" fmla="*/ 234789 h 332180"/>
              <a:gd name="connsiteX5" fmla="*/ 242391 w 367221"/>
              <a:gd name="connsiteY5" fmla="*/ 124450 h 332180"/>
              <a:gd name="connsiteX6" fmla="*/ 191056 w 367221"/>
              <a:gd name="connsiteY6" fmla="*/ 0 h 332180"/>
              <a:gd name="connsiteX0" fmla="*/ 0 w 367919"/>
              <a:gd name="connsiteY0" fmla="*/ 279525 h 313937"/>
              <a:gd name="connsiteX1" fmla="*/ 111663 w 367919"/>
              <a:gd name="connsiteY1" fmla="*/ 293302 h 313937"/>
              <a:gd name="connsiteX2" fmla="*/ 259442 w 367919"/>
              <a:gd name="connsiteY2" fmla="*/ 313240 h 313937"/>
              <a:gd name="connsiteX3" fmla="*/ 365016 w 367919"/>
              <a:gd name="connsiteY3" fmla="*/ 302001 h 313937"/>
              <a:gd name="connsiteX4" fmla="*/ 329946 w 367919"/>
              <a:gd name="connsiteY4" fmla="*/ 234789 h 313937"/>
              <a:gd name="connsiteX5" fmla="*/ 242391 w 367919"/>
              <a:gd name="connsiteY5" fmla="*/ 124450 h 313937"/>
              <a:gd name="connsiteX6" fmla="*/ 191056 w 367919"/>
              <a:gd name="connsiteY6" fmla="*/ 0 h 313937"/>
              <a:gd name="connsiteX0" fmla="*/ 0 w 367696"/>
              <a:gd name="connsiteY0" fmla="*/ 279525 h 320914"/>
              <a:gd name="connsiteX1" fmla="*/ 111663 w 367696"/>
              <a:gd name="connsiteY1" fmla="*/ 293302 h 320914"/>
              <a:gd name="connsiteX2" fmla="*/ 259442 w 367696"/>
              <a:gd name="connsiteY2" fmla="*/ 313240 h 320914"/>
              <a:gd name="connsiteX3" fmla="*/ 364777 w 367696"/>
              <a:gd name="connsiteY3" fmla="*/ 314664 h 320914"/>
              <a:gd name="connsiteX4" fmla="*/ 329946 w 367696"/>
              <a:gd name="connsiteY4" fmla="*/ 234789 h 320914"/>
              <a:gd name="connsiteX5" fmla="*/ 242391 w 367696"/>
              <a:gd name="connsiteY5" fmla="*/ 124450 h 320914"/>
              <a:gd name="connsiteX6" fmla="*/ 191056 w 367696"/>
              <a:gd name="connsiteY6" fmla="*/ 0 h 320914"/>
              <a:gd name="connsiteX0" fmla="*/ 0 w 367342"/>
              <a:gd name="connsiteY0" fmla="*/ 279525 h 322645"/>
              <a:gd name="connsiteX1" fmla="*/ 111663 w 367342"/>
              <a:gd name="connsiteY1" fmla="*/ 293302 h 322645"/>
              <a:gd name="connsiteX2" fmla="*/ 265520 w 367342"/>
              <a:gd name="connsiteY2" fmla="*/ 322645 h 322645"/>
              <a:gd name="connsiteX3" fmla="*/ 364777 w 367342"/>
              <a:gd name="connsiteY3" fmla="*/ 314664 h 322645"/>
              <a:gd name="connsiteX4" fmla="*/ 329946 w 367342"/>
              <a:gd name="connsiteY4" fmla="*/ 234789 h 322645"/>
              <a:gd name="connsiteX5" fmla="*/ 242391 w 367342"/>
              <a:gd name="connsiteY5" fmla="*/ 124450 h 322645"/>
              <a:gd name="connsiteX6" fmla="*/ 191056 w 367342"/>
              <a:gd name="connsiteY6" fmla="*/ 0 h 322645"/>
              <a:gd name="connsiteX0" fmla="*/ 0 w 367342"/>
              <a:gd name="connsiteY0" fmla="*/ 279525 h 324985"/>
              <a:gd name="connsiteX1" fmla="*/ 111663 w 367342"/>
              <a:gd name="connsiteY1" fmla="*/ 293302 h 324985"/>
              <a:gd name="connsiteX2" fmla="*/ 265520 w 367342"/>
              <a:gd name="connsiteY2" fmla="*/ 322645 h 324985"/>
              <a:gd name="connsiteX3" fmla="*/ 364777 w 367342"/>
              <a:gd name="connsiteY3" fmla="*/ 314664 h 324985"/>
              <a:gd name="connsiteX4" fmla="*/ 329946 w 367342"/>
              <a:gd name="connsiteY4" fmla="*/ 234789 h 324985"/>
              <a:gd name="connsiteX5" fmla="*/ 242391 w 367342"/>
              <a:gd name="connsiteY5" fmla="*/ 124450 h 324985"/>
              <a:gd name="connsiteX6" fmla="*/ 191056 w 367342"/>
              <a:gd name="connsiteY6" fmla="*/ 0 h 324985"/>
              <a:gd name="connsiteX0" fmla="*/ 0 w 376976"/>
              <a:gd name="connsiteY0" fmla="*/ 279525 h 336455"/>
              <a:gd name="connsiteX1" fmla="*/ 111663 w 376976"/>
              <a:gd name="connsiteY1" fmla="*/ 293302 h 336455"/>
              <a:gd name="connsiteX2" fmla="*/ 265520 w 376976"/>
              <a:gd name="connsiteY2" fmla="*/ 322645 h 336455"/>
              <a:gd name="connsiteX3" fmla="*/ 364777 w 376976"/>
              <a:gd name="connsiteY3" fmla="*/ 314664 h 336455"/>
              <a:gd name="connsiteX4" fmla="*/ 329946 w 376976"/>
              <a:gd name="connsiteY4" fmla="*/ 234789 h 336455"/>
              <a:gd name="connsiteX5" fmla="*/ 242391 w 376976"/>
              <a:gd name="connsiteY5" fmla="*/ 124450 h 336455"/>
              <a:gd name="connsiteX6" fmla="*/ 191056 w 376976"/>
              <a:gd name="connsiteY6" fmla="*/ 0 h 336455"/>
              <a:gd name="connsiteX0" fmla="*/ 0 w 372818"/>
              <a:gd name="connsiteY0" fmla="*/ 279525 h 326513"/>
              <a:gd name="connsiteX1" fmla="*/ 111663 w 372818"/>
              <a:gd name="connsiteY1" fmla="*/ 293302 h 326513"/>
              <a:gd name="connsiteX2" fmla="*/ 265520 w 372818"/>
              <a:gd name="connsiteY2" fmla="*/ 322645 h 326513"/>
              <a:gd name="connsiteX3" fmla="*/ 364777 w 372818"/>
              <a:gd name="connsiteY3" fmla="*/ 314664 h 326513"/>
              <a:gd name="connsiteX4" fmla="*/ 352955 w 372818"/>
              <a:gd name="connsiteY4" fmla="*/ 253017 h 326513"/>
              <a:gd name="connsiteX5" fmla="*/ 242391 w 372818"/>
              <a:gd name="connsiteY5" fmla="*/ 124450 h 326513"/>
              <a:gd name="connsiteX6" fmla="*/ 191056 w 372818"/>
              <a:gd name="connsiteY6" fmla="*/ 0 h 326513"/>
              <a:gd name="connsiteX0" fmla="*/ 0 w 372131"/>
              <a:gd name="connsiteY0" fmla="*/ 279525 h 335131"/>
              <a:gd name="connsiteX1" fmla="*/ 111663 w 372131"/>
              <a:gd name="connsiteY1" fmla="*/ 293302 h 335131"/>
              <a:gd name="connsiteX2" fmla="*/ 274918 w 372131"/>
              <a:gd name="connsiteY2" fmla="*/ 332845 h 335131"/>
              <a:gd name="connsiteX3" fmla="*/ 364777 w 372131"/>
              <a:gd name="connsiteY3" fmla="*/ 314664 h 335131"/>
              <a:gd name="connsiteX4" fmla="*/ 352955 w 372131"/>
              <a:gd name="connsiteY4" fmla="*/ 253017 h 335131"/>
              <a:gd name="connsiteX5" fmla="*/ 242391 w 372131"/>
              <a:gd name="connsiteY5" fmla="*/ 124450 h 335131"/>
              <a:gd name="connsiteX6" fmla="*/ 191056 w 372131"/>
              <a:gd name="connsiteY6" fmla="*/ 0 h 335131"/>
              <a:gd name="connsiteX0" fmla="*/ 0 w 389864"/>
              <a:gd name="connsiteY0" fmla="*/ 291180 h 335131"/>
              <a:gd name="connsiteX1" fmla="*/ 129396 w 389864"/>
              <a:gd name="connsiteY1" fmla="*/ 293302 h 335131"/>
              <a:gd name="connsiteX2" fmla="*/ 292651 w 389864"/>
              <a:gd name="connsiteY2" fmla="*/ 332845 h 335131"/>
              <a:gd name="connsiteX3" fmla="*/ 382510 w 389864"/>
              <a:gd name="connsiteY3" fmla="*/ 314664 h 335131"/>
              <a:gd name="connsiteX4" fmla="*/ 370688 w 389864"/>
              <a:gd name="connsiteY4" fmla="*/ 253017 h 335131"/>
              <a:gd name="connsiteX5" fmla="*/ 260124 w 389864"/>
              <a:gd name="connsiteY5" fmla="*/ 124450 h 335131"/>
              <a:gd name="connsiteX6" fmla="*/ 208789 w 389864"/>
              <a:gd name="connsiteY6" fmla="*/ 0 h 335131"/>
              <a:gd name="connsiteX0" fmla="*/ 0 w 385002"/>
              <a:gd name="connsiteY0" fmla="*/ 298704 h 335131"/>
              <a:gd name="connsiteX1" fmla="*/ 124534 w 385002"/>
              <a:gd name="connsiteY1" fmla="*/ 293302 h 335131"/>
              <a:gd name="connsiteX2" fmla="*/ 287789 w 385002"/>
              <a:gd name="connsiteY2" fmla="*/ 332845 h 335131"/>
              <a:gd name="connsiteX3" fmla="*/ 377648 w 385002"/>
              <a:gd name="connsiteY3" fmla="*/ 314664 h 335131"/>
              <a:gd name="connsiteX4" fmla="*/ 365826 w 385002"/>
              <a:gd name="connsiteY4" fmla="*/ 253017 h 335131"/>
              <a:gd name="connsiteX5" fmla="*/ 255262 w 385002"/>
              <a:gd name="connsiteY5" fmla="*/ 124450 h 335131"/>
              <a:gd name="connsiteX6" fmla="*/ 203927 w 385002"/>
              <a:gd name="connsiteY6" fmla="*/ 0 h 335131"/>
              <a:gd name="connsiteX0" fmla="*/ 0 w 385002"/>
              <a:gd name="connsiteY0" fmla="*/ 298704 h 333922"/>
              <a:gd name="connsiteX1" fmla="*/ 118781 w 385002"/>
              <a:gd name="connsiteY1" fmla="*/ 288746 h 333922"/>
              <a:gd name="connsiteX2" fmla="*/ 287789 w 385002"/>
              <a:gd name="connsiteY2" fmla="*/ 332845 h 333922"/>
              <a:gd name="connsiteX3" fmla="*/ 377648 w 385002"/>
              <a:gd name="connsiteY3" fmla="*/ 314664 h 333922"/>
              <a:gd name="connsiteX4" fmla="*/ 365826 w 385002"/>
              <a:gd name="connsiteY4" fmla="*/ 253017 h 333922"/>
              <a:gd name="connsiteX5" fmla="*/ 255262 w 385002"/>
              <a:gd name="connsiteY5" fmla="*/ 124450 h 333922"/>
              <a:gd name="connsiteX6" fmla="*/ 203927 w 385002"/>
              <a:gd name="connsiteY6" fmla="*/ 0 h 333922"/>
              <a:gd name="connsiteX0" fmla="*/ 0 w 384608"/>
              <a:gd name="connsiteY0" fmla="*/ 298704 h 333922"/>
              <a:gd name="connsiteX1" fmla="*/ 118781 w 384608"/>
              <a:gd name="connsiteY1" fmla="*/ 288746 h 333922"/>
              <a:gd name="connsiteX2" fmla="*/ 287789 w 384608"/>
              <a:gd name="connsiteY2" fmla="*/ 332845 h 333922"/>
              <a:gd name="connsiteX3" fmla="*/ 377648 w 384608"/>
              <a:gd name="connsiteY3" fmla="*/ 314664 h 333922"/>
              <a:gd name="connsiteX4" fmla="*/ 365826 w 384608"/>
              <a:gd name="connsiteY4" fmla="*/ 253017 h 333922"/>
              <a:gd name="connsiteX5" fmla="*/ 264335 w 384608"/>
              <a:gd name="connsiteY5" fmla="*/ 129801 h 333922"/>
              <a:gd name="connsiteX6" fmla="*/ 203927 w 384608"/>
              <a:gd name="connsiteY6" fmla="*/ 0 h 333922"/>
              <a:gd name="connsiteX0" fmla="*/ 0 w 384608"/>
              <a:gd name="connsiteY0" fmla="*/ 289512 h 324730"/>
              <a:gd name="connsiteX1" fmla="*/ 118781 w 384608"/>
              <a:gd name="connsiteY1" fmla="*/ 279554 h 324730"/>
              <a:gd name="connsiteX2" fmla="*/ 287789 w 384608"/>
              <a:gd name="connsiteY2" fmla="*/ 323653 h 324730"/>
              <a:gd name="connsiteX3" fmla="*/ 377648 w 384608"/>
              <a:gd name="connsiteY3" fmla="*/ 305472 h 324730"/>
              <a:gd name="connsiteX4" fmla="*/ 365826 w 384608"/>
              <a:gd name="connsiteY4" fmla="*/ 243825 h 324730"/>
              <a:gd name="connsiteX5" fmla="*/ 264335 w 384608"/>
              <a:gd name="connsiteY5" fmla="*/ 120609 h 324730"/>
              <a:gd name="connsiteX6" fmla="*/ 195831 w 384608"/>
              <a:gd name="connsiteY6" fmla="*/ 0 h 324730"/>
              <a:gd name="connsiteX0" fmla="*/ 0 w 384977"/>
              <a:gd name="connsiteY0" fmla="*/ 289512 h 324730"/>
              <a:gd name="connsiteX1" fmla="*/ 118781 w 384977"/>
              <a:gd name="connsiteY1" fmla="*/ 279554 h 324730"/>
              <a:gd name="connsiteX2" fmla="*/ 287789 w 384977"/>
              <a:gd name="connsiteY2" fmla="*/ 323653 h 324730"/>
              <a:gd name="connsiteX3" fmla="*/ 377648 w 384977"/>
              <a:gd name="connsiteY3" fmla="*/ 305472 h 324730"/>
              <a:gd name="connsiteX4" fmla="*/ 365826 w 384977"/>
              <a:gd name="connsiteY4" fmla="*/ 243825 h 324730"/>
              <a:gd name="connsiteX5" fmla="*/ 255826 w 384977"/>
              <a:gd name="connsiteY5" fmla="*/ 107443 h 324730"/>
              <a:gd name="connsiteX6" fmla="*/ 195831 w 384977"/>
              <a:gd name="connsiteY6" fmla="*/ 0 h 324730"/>
              <a:gd name="connsiteX0" fmla="*/ 0 w 384977"/>
              <a:gd name="connsiteY0" fmla="*/ 296823 h 332041"/>
              <a:gd name="connsiteX1" fmla="*/ 118781 w 384977"/>
              <a:gd name="connsiteY1" fmla="*/ 286865 h 332041"/>
              <a:gd name="connsiteX2" fmla="*/ 287789 w 384977"/>
              <a:gd name="connsiteY2" fmla="*/ 330964 h 332041"/>
              <a:gd name="connsiteX3" fmla="*/ 377648 w 384977"/>
              <a:gd name="connsiteY3" fmla="*/ 312783 h 332041"/>
              <a:gd name="connsiteX4" fmla="*/ 365826 w 384977"/>
              <a:gd name="connsiteY4" fmla="*/ 251136 h 332041"/>
              <a:gd name="connsiteX5" fmla="*/ 255826 w 384977"/>
              <a:gd name="connsiteY5" fmla="*/ 114754 h 332041"/>
              <a:gd name="connsiteX6" fmla="*/ 205142 w 384977"/>
              <a:gd name="connsiteY6" fmla="*/ 0 h 332041"/>
              <a:gd name="connsiteX0" fmla="*/ 0 w 384361"/>
              <a:gd name="connsiteY0" fmla="*/ 296823 h 328065"/>
              <a:gd name="connsiteX1" fmla="*/ 118781 w 384361"/>
              <a:gd name="connsiteY1" fmla="*/ 286865 h 328065"/>
              <a:gd name="connsiteX2" fmla="*/ 296211 w 384361"/>
              <a:gd name="connsiteY2" fmla="*/ 326620 h 328065"/>
              <a:gd name="connsiteX3" fmla="*/ 377648 w 384361"/>
              <a:gd name="connsiteY3" fmla="*/ 312783 h 328065"/>
              <a:gd name="connsiteX4" fmla="*/ 365826 w 384361"/>
              <a:gd name="connsiteY4" fmla="*/ 251136 h 328065"/>
              <a:gd name="connsiteX5" fmla="*/ 255826 w 384361"/>
              <a:gd name="connsiteY5" fmla="*/ 114754 h 328065"/>
              <a:gd name="connsiteX6" fmla="*/ 205142 w 384361"/>
              <a:gd name="connsiteY6" fmla="*/ 0 h 328065"/>
              <a:gd name="connsiteX0" fmla="*/ 0 w 384361"/>
              <a:gd name="connsiteY0" fmla="*/ 296823 h 328546"/>
              <a:gd name="connsiteX1" fmla="*/ 122666 w 384361"/>
              <a:gd name="connsiteY1" fmla="*/ 279845 h 328546"/>
              <a:gd name="connsiteX2" fmla="*/ 296211 w 384361"/>
              <a:gd name="connsiteY2" fmla="*/ 326620 h 328546"/>
              <a:gd name="connsiteX3" fmla="*/ 377648 w 384361"/>
              <a:gd name="connsiteY3" fmla="*/ 312783 h 328546"/>
              <a:gd name="connsiteX4" fmla="*/ 365826 w 384361"/>
              <a:gd name="connsiteY4" fmla="*/ 251136 h 328546"/>
              <a:gd name="connsiteX5" fmla="*/ 255826 w 384361"/>
              <a:gd name="connsiteY5" fmla="*/ 114754 h 328546"/>
              <a:gd name="connsiteX6" fmla="*/ 205142 w 384361"/>
              <a:gd name="connsiteY6" fmla="*/ 0 h 32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4361" h="328546">
                <a:moveTo>
                  <a:pt x="0" y="296823"/>
                </a:moveTo>
                <a:cubicBezTo>
                  <a:pt x="38398" y="288394"/>
                  <a:pt x="73297" y="274879"/>
                  <a:pt x="122666" y="279845"/>
                </a:cubicBezTo>
                <a:cubicBezTo>
                  <a:pt x="172035" y="284811"/>
                  <a:pt x="253714" y="321130"/>
                  <a:pt x="296211" y="326620"/>
                </a:cubicBezTo>
                <a:cubicBezTo>
                  <a:pt x="338708" y="332110"/>
                  <a:pt x="366046" y="325364"/>
                  <a:pt x="377648" y="312783"/>
                </a:cubicBezTo>
                <a:cubicBezTo>
                  <a:pt x="389250" y="300202"/>
                  <a:pt x="386130" y="284141"/>
                  <a:pt x="365826" y="251136"/>
                </a:cubicBezTo>
                <a:cubicBezTo>
                  <a:pt x="345522" y="218131"/>
                  <a:pt x="275558" y="150413"/>
                  <a:pt x="255826" y="114754"/>
                </a:cubicBezTo>
                <a:cubicBezTo>
                  <a:pt x="236094" y="79095"/>
                  <a:pt x="205142" y="0"/>
                  <a:pt x="205142" y="0"/>
                </a:cubicBezTo>
              </a:path>
            </a:pathLst>
          </a:cu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0" name="直線矢印コネクタ 49"/>
          <p:cNvCxnSpPr/>
          <p:nvPr/>
        </p:nvCxnSpPr>
        <p:spPr>
          <a:xfrm flipV="1">
            <a:off x="591338" y="3853521"/>
            <a:ext cx="271253" cy="117170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1025631" y="4709674"/>
            <a:ext cx="276196" cy="103002"/>
          </a:xfrm>
          <a:prstGeom prst="straightConnector1">
            <a:avLst/>
          </a:prstGeom>
          <a:ln w="28575" cmpd="sng"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 flipV="1">
            <a:off x="862182" y="4506139"/>
            <a:ext cx="481263" cy="1084418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1624975" y="4525008"/>
            <a:ext cx="949862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baseline="30000" dirty="0" err="1" smtClean="0"/>
              <a:t>Trig</a:t>
            </a:r>
            <a:r>
              <a:rPr kumimoji="1" lang="en-US" altLang="ja-JP" baseline="30000" dirty="0" smtClean="0"/>
              <a:t> </a:t>
            </a:r>
            <a:r>
              <a:rPr kumimoji="1" lang="en-US" altLang="ja-JP" dirty="0" smtClean="0"/>
              <a:t>~ -1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5654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dnd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74" y="574839"/>
            <a:ext cx="5994202" cy="546768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646442" y="46746"/>
            <a:ext cx="560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baseline="30000" dirty="0" err="1" smtClean="0"/>
              <a:t>Trig</a:t>
            </a:r>
            <a:endParaRPr kumimoji="1" lang="ja-JP" altLang="en-US" baseline="30000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3462421" y="469467"/>
            <a:ext cx="4986421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313780" y="100569"/>
            <a:ext cx="344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-2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273166" y="100569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2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22589" y="118019"/>
            <a:ext cx="2750656" cy="144655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Arial"/>
                <a:cs typeface="Arial"/>
              </a:rPr>
              <a:t>Trigger </a:t>
            </a:r>
            <a:r>
              <a:rPr kumimoji="1" lang="en-US" altLang="ja-JP" sz="2000" dirty="0" smtClean="0">
                <a:latin typeface="Symbol" charset="2"/>
                <a:cs typeface="Symbol" charset="2"/>
              </a:rPr>
              <a:t>h</a:t>
            </a:r>
            <a:r>
              <a:rPr kumimoji="1" lang="en-US" altLang="ja-JP" sz="2000" dirty="0" smtClean="0">
                <a:latin typeface="Arial"/>
                <a:cs typeface="Arial"/>
              </a:rPr>
              <a:t> dependence of </a:t>
            </a:r>
            <a:r>
              <a:rPr kumimoji="1" lang="en-US" altLang="ja-JP" sz="2000" dirty="0" smtClean="0">
                <a:latin typeface="Symbol" charset="2"/>
                <a:cs typeface="Symbol" charset="2"/>
              </a:rPr>
              <a:t>Dh</a:t>
            </a:r>
            <a:r>
              <a:rPr kumimoji="1" lang="en-US" altLang="ja-JP" sz="2000" dirty="0" smtClean="0">
                <a:latin typeface="Arial"/>
                <a:cs typeface="Arial"/>
              </a:rPr>
              <a:t> distribution </a:t>
            </a:r>
          </a:p>
          <a:p>
            <a:pPr algn="ctr"/>
            <a:r>
              <a:rPr lang="en-US" altLang="ja-JP" sz="1600" dirty="0" smtClean="0">
                <a:latin typeface="Arial"/>
                <a:cs typeface="Arial"/>
              </a:rPr>
              <a:t> </a:t>
            </a:r>
            <a:endParaRPr kumimoji="1" lang="en-US" altLang="ja-JP" sz="1600" dirty="0" smtClean="0">
              <a:latin typeface="Arial"/>
              <a:cs typeface="Arial"/>
            </a:endParaRPr>
          </a:p>
          <a:p>
            <a:pPr algn="ctr"/>
            <a:r>
              <a:rPr lang="en-US" altLang="ja-JP" sz="1600" dirty="0" smtClean="0">
                <a:latin typeface="Arial"/>
                <a:cs typeface="Arial"/>
              </a:rPr>
              <a:t>(</a:t>
            </a:r>
            <a:r>
              <a:rPr kumimoji="1" lang="en-US" altLang="ja-JP" sz="1600" dirty="0" smtClean="0">
                <a:latin typeface="Arial"/>
                <a:cs typeface="Arial"/>
              </a:rPr>
              <a:t>associate yield per trigger</a:t>
            </a:r>
          </a:p>
          <a:p>
            <a:pPr algn="ctr"/>
            <a:r>
              <a:rPr lang="en-US" altLang="ja-JP" sz="1600" dirty="0">
                <a:latin typeface="Arial"/>
                <a:cs typeface="Arial"/>
              </a:rPr>
              <a:t>w</a:t>
            </a:r>
            <a:r>
              <a:rPr lang="en-US" altLang="ja-JP" sz="1600" dirty="0" smtClean="0">
                <a:latin typeface="Arial"/>
                <a:cs typeface="Arial"/>
              </a:rPr>
              <a:t>ith AMPT simulation)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116034" y="6042523"/>
            <a:ext cx="166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charset="2"/>
                <a:cs typeface="Symbol" charset="2"/>
              </a:rPr>
              <a:t>Dh</a:t>
            </a:r>
            <a:r>
              <a:rPr kumimoji="1" lang="en-US" altLang="ja-JP" dirty="0" smtClean="0"/>
              <a:t> = 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baseline="30000" dirty="0" err="1" smtClean="0"/>
              <a:t>Asso</a:t>
            </a:r>
            <a:r>
              <a:rPr kumimoji="1" lang="en-US" altLang="ja-JP" dirty="0" smtClean="0"/>
              <a:t> - 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baseline="30000" dirty="0" err="1" smtClean="0"/>
              <a:t>Trig</a:t>
            </a:r>
            <a:endParaRPr kumimoji="1" lang="ja-JP" altLang="en-US" baseline="30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810962" y="5940865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-4 -2  0  2  4</a:t>
            </a:r>
            <a:endParaRPr kumimoji="1" lang="ja-JP" altLang="en-US" sz="16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71666" y="5940865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-4 -2  0  2  4</a:t>
            </a:r>
            <a:endParaRPr kumimoji="1" lang="ja-JP" altLang="en-US" sz="16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86193" y="4005266"/>
            <a:ext cx="249746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"/>
                <a:cs typeface="Arial"/>
              </a:rPr>
              <a:t>look at the asymmetry in </a:t>
            </a:r>
          </a:p>
          <a:p>
            <a:r>
              <a:rPr kumimoji="1" lang="en-US" altLang="ja-JP" sz="1400" dirty="0" smtClean="0">
                <a:latin typeface="Symbol" charset="2"/>
                <a:cs typeface="Symbol" charset="2"/>
              </a:rPr>
              <a:t>Dh</a:t>
            </a:r>
            <a:r>
              <a:rPr kumimoji="1" lang="en-US" altLang="ja-JP" sz="1400" dirty="0" smtClean="0"/>
              <a:t> = </a:t>
            </a:r>
            <a:r>
              <a:rPr kumimoji="1" lang="en-US" altLang="ja-JP" sz="1400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sz="1400" baseline="30000" dirty="0" err="1" smtClean="0"/>
              <a:t>Asso</a:t>
            </a:r>
            <a:r>
              <a:rPr kumimoji="1" lang="en-US" altLang="ja-JP" sz="1400" dirty="0" smtClean="0"/>
              <a:t> – </a:t>
            </a:r>
            <a:r>
              <a:rPr kumimoji="1" lang="en-US" altLang="ja-JP" sz="1400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sz="1400" baseline="30000" dirty="0" err="1" smtClean="0"/>
              <a:t>Trig</a:t>
            </a:r>
            <a:r>
              <a:rPr kumimoji="1" lang="en-US" altLang="ja-JP" sz="1400" baseline="30000" dirty="0" smtClean="0"/>
              <a:t> </a:t>
            </a:r>
            <a:r>
              <a:rPr lang="en-US" altLang="ja-JP" sz="1400" dirty="0" smtClean="0">
                <a:latin typeface="Arial"/>
                <a:cs typeface="Arial"/>
              </a:rPr>
              <a:t>(associate </a:t>
            </a:r>
            <a:r>
              <a:rPr lang="en-US" altLang="ja-JP" sz="1400" dirty="0" smtClean="0">
                <a:latin typeface="Symbol" charset="2"/>
                <a:cs typeface="Symbol" charset="2"/>
              </a:rPr>
              <a:t>h</a:t>
            </a:r>
            <a:r>
              <a:rPr lang="en-US" altLang="ja-JP" sz="1400" dirty="0" smtClean="0">
                <a:latin typeface="Arial"/>
                <a:cs typeface="Arial"/>
              </a:rPr>
              <a:t> distribution</a:t>
            </a:r>
            <a:r>
              <a:rPr lang="en-US" altLang="ja-JP" sz="1400" dirty="0">
                <a:latin typeface="Arial"/>
                <a:cs typeface="Arial"/>
              </a:rPr>
              <a:t> </a:t>
            </a:r>
            <a:r>
              <a:rPr lang="en-US" altLang="ja-JP" sz="1400" dirty="0" smtClean="0">
                <a:latin typeface="Arial"/>
                <a:cs typeface="Arial"/>
              </a:rPr>
              <a:t>with respect to trigger </a:t>
            </a:r>
            <a:r>
              <a:rPr lang="en-US" altLang="ja-JP" sz="1400" dirty="0" smtClean="0">
                <a:latin typeface="Symbol" charset="2"/>
                <a:cs typeface="Symbol" charset="2"/>
              </a:rPr>
              <a:t>h</a:t>
            </a:r>
            <a:r>
              <a:rPr lang="en-US" altLang="ja-JP" sz="1400" dirty="0" smtClean="0">
                <a:latin typeface="Arial"/>
                <a:cs typeface="Arial"/>
              </a:rPr>
              <a:t>) in order to see the hard-soft coupling with longitudinal density profile and/or expansion</a:t>
            </a:r>
            <a:endParaRPr kumimoji="1" lang="ja-JP" altLang="en-US" sz="1400" baseline="30000" dirty="0">
              <a:latin typeface="Arial"/>
              <a:cs typeface="Arial"/>
            </a:endParaRPr>
          </a:p>
        </p:txBody>
      </p:sp>
      <p:grpSp>
        <p:nvGrpSpPr>
          <p:cNvPr id="13" name="図形グループ 12"/>
          <p:cNvGrpSpPr/>
          <p:nvPr/>
        </p:nvGrpSpPr>
        <p:grpSpPr>
          <a:xfrm>
            <a:off x="186193" y="1674509"/>
            <a:ext cx="2670448" cy="1886645"/>
            <a:chOff x="201218" y="1512450"/>
            <a:chExt cx="2670448" cy="1886645"/>
          </a:xfrm>
        </p:grpSpPr>
        <p:sp>
          <p:nvSpPr>
            <p:cNvPr id="22" name="円柱 21"/>
            <p:cNvSpPr/>
            <p:nvPr/>
          </p:nvSpPr>
          <p:spPr>
            <a:xfrm rot="16200000">
              <a:off x="917440" y="2324639"/>
              <a:ext cx="868948" cy="1279964"/>
            </a:xfrm>
            <a:prstGeom prst="can">
              <a:avLst>
                <a:gd name="adj" fmla="val 32692"/>
              </a:avLst>
            </a:prstGeom>
            <a:gradFill flip="none"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201218" y="2951253"/>
              <a:ext cx="643179" cy="99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>
              <a:off x="1991897" y="2956234"/>
              <a:ext cx="643179" cy="99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>
              <a:endCxn id="22" idx="3"/>
            </p:cNvCxnSpPr>
            <p:nvPr/>
          </p:nvCxnSpPr>
          <p:spPr>
            <a:xfrm flipV="1">
              <a:off x="844397" y="2964621"/>
              <a:ext cx="1147499" cy="1576"/>
            </a:xfrm>
            <a:prstGeom prst="line">
              <a:avLst/>
            </a:prstGeom>
            <a:ln>
              <a:solidFill>
                <a:schemeClr val="tx1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/>
            <p:cNvCxnSpPr/>
            <p:nvPr/>
          </p:nvCxnSpPr>
          <p:spPr>
            <a:xfrm flipV="1">
              <a:off x="1403684" y="1871816"/>
              <a:ext cx="0" cy="1094381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/>
            <p:nvPr/>
          </p:nvCxnSpPr>
          <p:spPr>
            <a:xfrm flipV="1">
              <a:off x="1403684" y="1881782"/>
              <a:ext cx="481263" cy="108441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/>
            <p:nvPr/>
          </p:nvCxnSpPr>
          <p:spPr>
            <a:xfrm flipV="1">
              <a:off x="1403684" y="2075858"/>
              <a:ext cx="909053" cy="90857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/>
            <p:nvPr/>
          </p:nvCxnSpPr>
          <p:spPr>
            <a:xfrm flipH="1" flipV="1">
              <a:off x="922421" y="1881782"/>
              <a:ext cx="481263" cy="108441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/>
            <p:nvPr/>
          </p:nvCxnSpPr>
          <p:spPr>
            <a:xfrm flipH="1" flipV="1">
              <a:off x="494631" y="2075858"/>
              <a:ext cx="909053" cy="90857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左右矢印 42"/>
            <p:cNvSpPr/>
            <p:nvPr/>
          </p:nvSpPr>
          <p:spPr>
            <a:xfrm>
              <a:off x="1203159" y="3034871"/>
              <a:ext cx="508000" cy="147053"/>
            </a:xfrm>
            <a:prstGeom prst="leftRightArrow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1791371" y="1512450"/>
              <a:ext cx="560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>
                  <a:latin typeface="Symbol" charset="2"/>
                  <a:cs typeface="Symbol" charset="2"/>
                </a:rPr>
                <a:t>h</a:t>
              </a:r>
              <a:r>
                <a:rPr kumimoji="1" lang="en-US" altLang="ja-JP" baseline="30000" dirty="0" err="1" smtClean="0"/>
                <a:t>Trig</a:t>
              </a:r>
              <a:endParaRPr kumimoji="1" lang="ja-JP" altLang="en-US" baseline="30000" dirty="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2155905" y="2617832"/>
              <a:ext cx="7157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/>
                <a:t>beam</a:t>
              </a:r>
              <a:endParaRPr lang="ja-JP" altLang="en-US" dirty="0"/>
            </a:p>
          </p:txBody>
        </p:sp>
      </p:grp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8CCA-CD02-B34A-A4A6-548305B399F2}" type="slidenum">
              <a:rPr kumimoji="1" lang="ja-JP" altLang="en-US" smtClean="0"/>
              <a:t>16</a:t>
            </a:fld>
            <a:endParaRPr kumimoji="1" lang="ja-JP" altLang="en-US"/>
          </a:p>
        </p:txBody>
      </p:sp>
      <p:cxnSp>
        <p:nvCxnSpPr>
          <p:cNvPr id="36" name="直線コネクタ 35"/>
          <p:cNvCxnSpPr/>
          <p:nvPr/>
        </p:nvCxnSpPr>
        <p:spPr>
          <a:xfrm flipV="1">
            <a:off x="4468969" y="608553"/>
            <a:ext cx="0" cy="5366026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flipV="1">
            <a:off x="5453025" y="608553"/>
            <a:ext cx="0" cy="5366026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 flipV="1">
            <a:off x="6448320" y="608553"/>
            <a:ext cx="0" cy="5366026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flipV="1">
            <a:off x="7443614" y="608553"/>
            <a:ext cx="0" cy="5366026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 flipV="1">
            <a:off x="8437603" y="608553"/>
            <a:ext cx="0" cy="5366026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 flipV="1">
            <a:off x="3477379" y="608553"/>
            <a:ext cx="0" cy="5366026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3016343" y="692868"/>
            <a:ext cx="1192483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b</a:t>
            </a:r>
            <a:r>
              <a:rPr kumimoji="1" lang="en-US" altLang="ja-JP" sz="1400" baseline="-25000" dirty="0" err="1" smtClean="0"/>
              <a:t>imp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= 0 - 4 </a:t>
            </a:r>
            <a:r>
              <a:rPr lang="en-US" altLang="ja-JP" sz="1400" dirty="0" err="1" smtClean="0"/>
              <a:t>fm</a:t>
            </a:r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16343" y="2511911"/>
            <a:ext cx="1283478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b</a:t>
            </a:r>
            <a:r>
              <a:rPr kumimoji="1" lang="en-US" altLang="ja-JP" sz="1400" baseline="-25000" dirty="0" err="1" smtClean="0"/>
              <a:t>imp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= 4 - 10 </a:t>
            </a:r>
            <a:r>
              <a:rPr lang="en-US" altLang="ja-JP" sz="1400" dirty="0" err="1" smtClean="0"/>
              <a:t>fm</a:t>
            </a:r>
            <a:endParaRPr kumimoji="1" lang="ja-JP" altLang="en-US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016343" y="4284150"/>
            <a:ext cx="1151894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b</a:t>
            </a:r>
            <a:r>
              <a:rPr kumimoji="1" lang="en-US" altLang="ja-JP" sz="1400" baseline="-25000" dirty="0" err="1" smtClean="0"/>
              <a:t>imp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= 10 - </a:t>
            </a:r>
            <a:r>
              <a:rPr lang="en-US" altLang="ja-JP" sz="1400" dirty="0" err="1" smtClean="0"/>
              <a:t>fm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93042" y="2146213"/>
            <a:ext cx="1779629" cy="523220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Symbol" charset="2"/>
                <a:cs typeface="Symbol" charset="2"/>
              </a:rPr>
              <a:t>|</a:t>
            </a:r>
            <a:r>
              <a:rPr kumimoji="1" lang="en-US" altLang="ja-JP" sz="1400" dirty="0" err="1" smtClean="0">
                <a:latin typeface="Symbol" charset="2"/>
                <a:cs typeface="Symbol" charset="2"/>
              </a:rPr>
              <a:t>Df</a:t>
            </a:r>
            <a:r>
              <a:rPr kumimoji="1" lang="en-US" altLang="ja-JP" sz="1400" dirty="0" smtClean="0">
                <a:latin typeface="Symbol" charset="2"/>
                <a:cs typeface="Symbol" charset="2"/>
              </a:rPr>
              <a:t>| &lt;</a:t>
            </a:r>
            <a:r>
              <a:rPr kumimoji="1" lang="en-US" altLang="ja-JP" sz="1400" dirty="0" smtClean="0"/>
              <a:t> </a:t>
            </a:r>
            <a:r>
              <a:rPr kumimoji="1" lang="en-US" altLang="ja-JP" sz="1400" dirty="0" smtClean="0">
                <a:latin typeface="Symbol" charset="2"/>
                <a:cs typeface="Symbol" charset="2"/>
              </a:rPr>
              <a:t>p/4 </a:t>
            </a:r>
            <a:r>
              <a:rPr kumimoji="1" lang="en-US" altLang="ja-JP" sz="1400" dirty="0" smtClean="0">
                <a:latin typeface="Arial"/>
                <a:cs typeface="Arial"/>
              </a:rPr>
              <a:t>near side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|</a:t>
            </a:r>
            <a:r>
              <a:rPr lang="en-US" altLang="ja-JP" sz="1400" dirty="0" err="1">
                <a:solidFill>
                  <a:srgbClr val="FF0000"/>
                </a:solidFill>
                <a:latin typeface="Symbol" charset="2"/>
                <a:cs typeface="Symbol" charset="2"/>
              </a:rPr>
              <a:t>Df</a:t>
            </a:r>
            <a:r>
              <a:rPr lang="en-US" altLang="ja-JP" sz="1400" dirty="0">
                <a:solidFill>
                  <a:srgbClr val="FF0000"/>
                </a:solidFill>
                <a:latin typeface="Symbol" charset="2"/>
                <a:cs typeface="Symbol" charset="2"/>
              </a:rPr>
              <a:t>| </a:t>
            </a:r>
            <a:r>
              <a:rPr lang="en-US" altLang="ja-JP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&gt;</a:t>
            </a:r>
            <a:r>
              <a:rPr lang="en-US" altLang="ja-JP" sz="1400" dirty="0" smtClean="0">
                <a:solidFill>
                  <a:srgbClr val="FF0000"/>
                </a:solidFill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latin typeface="Symbol" charset="2"/>
                <a:cs typeface="Symbol" charset="2"/>
              </a:rPr>
              <a:t>p/</a:t>
            </a:r>
            <a:r>
              <a:rPr lang="en-US" altLang="ja-JP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4 </a:t>
            </a:r>
            <a:r>
              <a:rPr lang="en-US" altLang="ja-JP" sz="1400" dirty="0" smtClean="0">
                <a:solidFill>
                  <a:srgbClr val="FF0000"/>
                </a:solidFill>
                <a:latin typeface="Arial"/>
                <a:cs typeface="Arial"/>
              </a:rPr>
              <a:t>away side</a:t>
            </a:r>
            <a:endParaRPr lang="en-US" altLang="ja-JP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47" name="直線矢印コネクタ 46"/>
          <p:cNvCxnSpPr/>
          <p:nvPr/>
        </p:nvCxnSpPr>
        <p:spPr>
          <a:xfrm>
            <a:off x="4468969" y="3008273"/>
            <a:ext cx="271253" cy="0"/>
          </a:xfrm>
          <a:prstGeom prst="straightConnector1">
            <a:avLst/>
          </a:prstGeom>
          <a:ln w="38100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7172361" y="3012725"/>
            <a:ext cx="271253" cy="0"/>
          </a:xfrm>
          <a:prstGeom prst="straightConnector1">
            <a:avLst/>
          </a:prstGeom>
          <a:ln w="38100" cmpd="sng">
            <a:solidFill>
              <a:srgbClr val="FF66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5569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17</a:t>
            </a:fld>
            <a:endParaRPr kumimoji="1" lang="ja-JP" altLang="en-US"/>
          </a:p>
        </p:txBody>
      </p:sp>
      <p:grpSp>
        <p:nvGrpSpPr>
          <p:cNvPr id="408" name="図形グループ 407"/>
          <p:cNvGrpSpPr/>
          <p:nvPr/>
        </p:nvGrpSpPr>
        <p:grpSpPr>
          <a:xfrm>
            <a:off x="389445" y="1302406"/>
            <a:ext cx="4857750" cy="4705350"/>
            <a:chOff x="1007607" y="1580322"/>
            <a:chExt cx="4857750" cy="4705350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auto">
            <a:xfrm>
              <a:off x="1380670" y="2704272"/>
              <a:ext cx="1981200" cy="3200400"/>
            </a:xfrm>
            <a:prstGeom prst="ellipse">
              <a:avLst/>
            </a:prstGeom>
            <a:gradFill rotWithShape="0">
              <a:gsLst>
                <a:gs pos="0">
                  <a:srgbClr val="FF0000">
                    <a:alpha val="82001"/>
                  </a:srgbClr>
                </a:gs>
                <a:gs pos="100000">
                  <a:srgbClr val="FF8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kumimoji="0" lang="ja-JP" altLang="en-US" sz="2000">
                <a:solidFill>
                  <a:schemeClr val="hlink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1007607" y="2247072"/>
              <a:ext cx="2541588" cy="1928813"/>
              <a:chOff x="374" y="464"/>
              <a:chExt cx="1601" cy="1215"/>
            </a:xfrm>
          </p:grpSpPr>
          <p:grpSp>
            <p:nvGrpSpPr>
              <p:cNvPr id="7" name="Group 5"/>
              <p:cNvGrpSpPr>
                <a:grpSpLocks/>
              </p:cNvGrpSpPr>
              <p:nvPr/>
            </p:nvGrpSpPr>
            <p:grpSpPr bwMode="auto">
              <a:xfrm rot="-1749409">
                <a:off x="960" y="759"/>
                <a:ext cx="1015" cy="59"/>
                <a:chOff x="432" y="1266"/>
                <a:chExt cx="3312" cy="252"/>
              </a:xfrm>
            </p:grpSpPr>
            <p:grpSp>
              <p:nvGrpSpPr>
                <p:cNvPr id="75" name="Group 6"/>
                <p:cNvGrpSpPr>
                  <a:grpSpLocks/>
                </p:cNvGrpSpPr>
                <p:nvPr/>
              </p:nvGrpSpPr>
              <p:grpSpPr bwMode="auto">
                <a:xfrm>
                  <a:off x="432" y="1311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125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29" name="Arc 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0" name="Arc 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6" name="Group 10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27" name="Arc 1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8" name="Arc 1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6" name="Group 13"/>
                <p:cNvGrpSpPr>
                  <a:grpSpLocks/>
                </p:cNvGrpSpPr>
                <p:nvPr/>
              </p:nvGrpSpPr>
              <p:grpSpPr bwMode="auto">
                <a:xfrm>
                  <a:off x="846" y="1311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119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23" name="Arc 1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4" name="Arc 1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0" name="Group 17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21" name="Arc 1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" name="Arc 1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7" name="Group 20"/>
                <p:cNvGrpSpPr>
                  <a:grpSpLocks/>
                </p:cNvGrpSpPr>
                <p:nvPr/>
              </p:nvGrpSpPr>
              <p:grpSpPr bwMode="auto">
                <a:xfrm>
                  <a:off x="1260" y="1296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113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17" name="Arc 2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8" name="Arc 2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4" name="Group 24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15" name="Arc 2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6" name="Arc 2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8" name="Group 27"/>
                <p:cNvGrpSpPr>
                  <a:grpSpLocks/>
                </p:cNvGrpSpPr>
                <p:nvPr/>
              </p:nvGrpSpPr>
              <p:grpSpPr bwMode="auto">
                <a:xfrm>
                  <a:off x="1674" y="1296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107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11" name="Arc 2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" name="Arc 3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8" name="Group 31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09" name="Arc 3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0" name="Arc 3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9" name="Group 34"/>
                <p:cNvGrpSpPr>
                  <a:grpSpLocks/>
                </p:cNvGrpSpPr>
                <p:nvPr/>
              </p:nvGrpSpPr>
              <p:grpSpPr bwMode="auto">
                <a:xfrm>
                  <a:off x="2088" y="1281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101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05" name="Arc 3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6" name="Arc 3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2" name="Group 38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03" name="Arc 3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4" name="Arc 4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0" name="Group 41"/>
                <p:cNvGrpSpPr>
                  <a:grpSpLocks/>
                </p:cNvGrpSpPr>
                <p:nvPr/>
              </p:nvGrpSpPr>
              <p:grpSpPr bwMode="auto">
                <a:xfrm>
                  <a:off x="2502" y="1281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9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99" name="Arc 4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0" name="Arc 4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6" name="Group 45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97" name="Arc 4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8" name="Arc 4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1" name="Group 48"/>
                <p:cNvGrpSpPr>
                  <a:grpSpLocks/>
                </p:cNvGrpSpPr>
                <p:nvPr/>
              </p:nvGrpSpPr>
              <p:grpSpPr bwMode="auto">
                <a:xfrm>
                  <a:off x="2916" y="1266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89" name="Group 49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93" name="Arc 5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" name="Arc 5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0" name="Group 52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91" name="Arc 5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" name="Arc 5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2" name="Group 55"/>
                <p:cNvGrpSpPr>
                  <a:grpSpLocks/>
                </p:cNvGrpSpPr>
                <p:nvPr/>
              </p:nvGrpSpPr>
              <p:grpSpPr bwMode="auto">
                <a:xfrm>
                  <a:off x="3330" y="1266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83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87" name="Arc 5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8" name="Arc 5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4" name="Group 59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85" name="Arc 6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6" name="Arc 6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8" name="Line 62"/>
              <p:cNvSpPr>
                <a:spLocks noChangeShapeType="1"/>
              </p:cNvSpPr>
              <p:nvPr/>
            </p:nvSpPr>
            <p:spPr bwMode="auto">
              <a:xfrm rot="1540218" flipV="1">
                <a:off x="1927" y="464"/>
                <a:ext cx="32" cy="8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" name="Line 63"/>
              <p:cNvSpPr>
                <a:spLocks noChangeShapeType="1"/>
              </p:cNvSpPr>
              <p:nvPr/>
            </p:nvSpPr>
            <p:spPr bwMode="auto">
              <a:xfrm rot="1947931" flipH="1">
                <a:off x="374" y="863"/>
                <a:ext cx="432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Line 64"/>
              <p:cNvSpPr>
                <a:spLocks noChangeShapeType="1"/>
              </p:cNvSpPr>
              <p:nvPr/>
            </p:nvSpPr>
            <p:spPr bwMode="auto">
              <a:xfrm rot="1947931" flipH="1">
                <a:off x="606" y="975"/>
                <a:ext cx="175" cy="6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Line 65"/>
              <p:cNvSpPr>
                <a:spLocks noChangeShapeType="1"/>
              </p:cNvSpPr>
              <p:nvPr/>
            </p:nvSpPr>
            <p:spPr bwMode="auto">
              <a:xfrm rot="1947931" flipH="1">
                <a:off x="430" y="926"/>
                <a:ext cx="393" cy="5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Line 66"/>
              <p:cNvSpPr>
                <a:spLocks noChangeShapeType="1"/>
              </p:cNvSpPr>
              <p:nvPr/>
            </p:nvSpPr>
            <p:spPr bwMode="auto">
              <a:xfrm rot="1947931" flipH="1">
                <a:off x="383" y="911"/>
                <a:ext cx="416" cy="6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" name="Group 67"/>
              <p:cNvGrpSpPr>
                <a:grpSpLocks/>
              </p:cNvGrpSpPr>
              <p:nvPr/>
            </p:nvGrpSpPr>
            <p:grpSpPr bwMode="auto">
              <a:xfrm rot="10813471" flipH="1">
                <a:off x="552" y="1024"/>
                <a:ext cx="381" cy="47"/>
                <a:chOff x="1608" y="2049"/>
                <a:chExt cx="2934" cy="429"/>
              </a:xfrm>
            </p:grpSpPr>
            <p:grpSp>
              <p:nvGrpSpPr>
                <p:cNvPr id="16" name="Group 68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69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73" name="Arc 7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" name="Arc 7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" name="Group 72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71" name="Arc 7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2" name="Arc 7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" name="Group 75"/>
                <p:cNvGrpSpPr>
                  <a:grpSpLocks/>
                </p:cNvGrpSpPr>
                <p:nvPr/>
              </p:nvGrpSpPr>
              <p:grpSpPr bwMode="auto">
                <a:xfrm>
                  <a:off x="2517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63" name="Group 76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67" name="Arc 7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8" name="Arc 7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4" name="Group 79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65" name="Arc 8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6" name="Arc 8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" name="Group 82"/>
                <p:cNvGrpSpPr>
                  <a:grpSpLocks/>
                </p:cNvGrpSpPr>
                <p:nvPr/>
              </p:nvGrpSpPr>
              <p:grpSpPr bwMode="auto">
                <a:xfrm>
                  <a:off x="2214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57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61" name="Arc 84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2" name="Arc 85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8" name="Group 86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59" name="Arc 8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0" name="Arc 8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" name="Group 89"/>
                <p:cNvGrpSpPr>
                  <a:grpSpLocks/>
                </p:cNvGrpSpPr>
                <p:nvPr/>
              </p:nvGrpSpPr>
              <p:grpSpPr bwMode="auto">
                <a:xfrm>
                  <a:off x="1911" y="209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51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55" name="Arc 9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6" name="Arc 9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2" name="Group 93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53" name="Arc 94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4" name="Arc 95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" name="Group 96"/>
                <p:cNvGrpSpPr>
                  <a:grpSpLocks/>
                </p:cNvGrpSpPr>
                <p:nvPr/>
              </p:nvGrpSpPr>
              <p:grpSpPr bwMode="auto">
                <a:xfrm>
                  <a:off x="4032" y="204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45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49" name="Arc 9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" name="Arc 9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6" name="Group 100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47" name="Arc 10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8" name="Arc 10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" name="Group 103"/>
                <p:cNvGrpSpPr>
                  <a:grpSpLocks/>
                </p:cNvGrpSpPr>
                <p:nvPr/>
              </p:nvGrpSpPr>
              <p:grpSpPr bwMode="auto">
                <a:xfrm>
                  <a:off x="3729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9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43" name="Arc 10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4" name="Arc 10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0" name="Group 107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41" name="Arc 10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" name="Arc 10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" name="Group 110"/>
                <p:cNvGrpSpPr>
                  <a:grpSpLocks/>
                </p:cNvGrpSpPr>
                <p:nvPr/>
              </p:nvGrpSpPr>
              <p:grpSpPr bwMode="auto">
                <a:xfrm>
                  <a:off x="3426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3" name="Group 111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7" name="Arc 11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8" name="Arc 11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4" name="Group 114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5" name="Arc 11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6" name="Arc 11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" name="Group 117"/>
                <p:cNvGrpSpPr>
                  <a:grpSpLocks/>
                </p:cNvGrpSpPr>
                <p:nvPr/>
              </p:nvGrpSpPr>
              <p:grpSpPr bwMode="auto">
                <a:xfrm>
                  <a:off x="3123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7" name="Group 118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1" name="Arc 11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2" name="Arc 12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" name="Group 121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9" name="Arc 12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" name="Arc 12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" name="Group 124"/>
                <p:cNvGrpSpPr>
                  <a:grpSpLocks/>
                </p:cNvGrpSpPr>
                <p:nvPr/>
              </p:nvGrpSpPr>
              <p:grpSpPr bwMode="auto">
                <a:xfrm flipV="1">
                  <a:off x="1608" y="2205"/>
                  <a:ext cx="510" cy="273"/>
                  <a:chOff x="912" y="1632"/>
                  <a:chExt cx="207" cy="111"/>
                </a:xfrm>
              </p:grpSpPr>
              <p:sp>
                <p:nvSpPr>
                  <p:cNvPr id="25" name="Arc 12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" name="Arc 12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4" name="Line 127"/>
              <p:cNvSpPr>
                <a:spLocks noChangeShapeType="1"/>
              </p:cNvSpPr>
              <p:nvPr/>
            </p:nvSpPr>
            <p:spPr bwMode="auto">
              <a:xfrm rot="1947931" flipV="1">
                <a:off x="956" y="996"/>
                <a:ext cx="48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AutoShape 128"/>
              <p:cNvSpPr>
                <a:spLocks noChangeArrowheads="1"/>
              </p:cNvSpPr>
              <p:nvPr/>
            </p:nvSpPr>
            <p:spPr bwMode="auto">
              <a:xfrm>
                <a:off x="912" y="960"/>
                <a:ext cx="144" cy="144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1" name="Group 129"/>
            <p:cNvGrpSpPr>
              <a:grpSpLocks/>
            </p:cNvGrpSpPr>
            <p:nvPr/>
          </p:nvGrpSpPr>
          <p:grpSpPr bwMode="auto">
            <a:xfrm>
              <a:off x="1922007" y="4391785"/>
              <a:ext cx="2560638" cy="1893887"/>
              <a:chOff x="1050" y="1735"/>
              <a:chExt cx="1613" cy="1193"/>
            </a:xfrm>
          </p:grpSpPr>
          <p:sp>
            <p:nvSpPr>
              <p:cNvPr id="132" name="Line 130"/>
              <p:cNvSpPr>
                <a:spLocks noChangeShapeType="1"/>
              </p:cNvSpPr>
              <p:nvPr/>
            </p:nvSpPr>
            <p:spPr bwMode="auto">
              <a:xfrm rot="1540218" flipV="1">
                <a:off x="2585" y="1735"/>
                <a:ext cx="78" cy="9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" name="Line 131"/>
              <p:cNvSpPr>
                <a:spLocks noChangeShapeType="1"/>
              </p:cNvSpPr>
              <p:nvPr/>
            </p:nvSpPr>
            <p:spPr bwMode="auto">
              <a:xfrm rot="1947931" flipH="1">
                <a:off x="1050" y="2112"/>
                <a:ext cx="432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Line 132"/>
              <p:cNvSpPr>
                <a:spLocks noChangeShapeType="1"/>
              </p:cNvSpPr>
              <p:nvPr/>
            </p:nvSpPr>
            <p:spPr bwMode="auto">
              <a:xfrm rot="1947931" flipH="1">
                <a:off x="1282" y="2224"/>
                <a:ext cx="175" cy="6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Line 133"/>
              <p:cNvSpPr>
                <a:spLocks noChangeShapeType="1"/>
              </p:cNvSpPr>
              <p:nvPr/>
            </p:nvSpPr>
            <p:spPr bwMode="auto">
              <a:xfrm rot="1947931" flipH="1">
                <a:off x="1106" y="2175"/>
                <a:ext cx="393" cy="5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Line 134"/>
              <p:cNvSpPr>
                <a:spLocks noChangeShapeType="1"/>
              </p:cNvSpPr>
              <p:nvPr/>
            </p:nvSpPr>
            <p:spPr bwMode="auto">
              <a:xfrm rot="1947931" flipH="1">
                <a:off x="1059" y="2160"/>
                <a:ext cx="416" cy="6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7" name="Group 135"/>
              <p:cNvGrpSpPr>
                <a:grpSpLocks/>
              </p:cNvGrpSpPr>
              <p:nvPr/>
            </p:nvGrpSpPr>
            <p:grpSpPr bwMode="auto">
              <a:xfrm rot="10813471" flipH="1">
                <a:off x="1228" y="2273"/>
                <a:ext cx="381" cy="47"/>
                <a:chOff x="1608" y="2049"/>
                <a:chExt cx="2934" cy="429"/>
              </a:xfrm>
            </p:grpSpPr>
            <p:grpSp>
              <p:nvGrpSpPr>
                <p:cNvPr id="141" name="Group 136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94" name="Group 137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98" name="Arc 13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9" name="Arc 13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5" name="Group 140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96" name="Arc 14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" name="Arc 14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2" name="Group 143"/>
                <p:cNvGrpSpPr>
                  <a:grpSpLocks/>
                </p:cNvGrpSpPr>
                <p:nvPr/>
              </p:nvGrpSpPr>
              <p:grpSpPr bwMode="auto">
                <a:xfrm>
                  <a:off x="2517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88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92" name="Arc 14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" name="Arc 14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9" name="Group 147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90" name="Arc 14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1" name="Arc 14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3" name="Group 150"/>
                <p:cNvGrpSpPr>
                  <a:grpSpLocks/>
                </p:cNvGrpSpPr>
                <p:nvPr/>
              </p:nvGrpSpPr>
              <p:grpSpPr bwMode="auto">
                <a:xfrm>
                  <a:off x="2214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82" name="Group 151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86" name="Arc 15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7" name="Arc 15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3" name="Group 154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84" name="Arc 15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5" name="Arc 15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4" name="Group 157"/>
                <p:cNvGrpSpPr>
                  <a:grpSpLocks/>
                </p:cNvGrpSpPr>
                <p:nvPr/>
              </p:nvGrpSpPr>
              <p:grpSpPr bwMode="auto">
                <a:xfrm>
                  <a:off x="1911" y="209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76" name="Group 158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80" name="Arc 15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1" name="Arc 16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7" name="Group 161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78" name="Arc 16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9" name="Arc 16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5" name="Group 164"/>
                <p:cNvGrpSpPr>
                  <a:grpSpLocks/>
                </p:cNvGrpSpPr>
                <p:nvPr/>
              </p:nvGrpSpPr>
              <p:grpSpPr bwMode="auto">
                <a:xfrm>
                  <a:off x="4032" y="204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70" name="Group 165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74" name="Arc 16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" name="Arc 16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1" name="Group 168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72" name="Arc 16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" name="Arc 17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6" name="Group 171"/>
                <p:cNvGrpSpPr>
                  <a:grpSpLocks/>
                </p:cNvGrpSpPr>
                <p:nvPr/>
              </p:nvGrpSpPr>
              <p:grpSpPr bwMode="auto">
                <a:xfrm>
                  <a:off x="3729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64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68" name="Arc 17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" name="Arc 17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5" name="Group 175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66" name="Arc 17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" name="Arc 17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7" name="Group 178"/>
                <p:cNvGrpSpPr>
                  <a:grpSpLocks/>
                </p:cNvGrpSpPr>
                <p:nvPr/>
              </p:nvGrpSpPr>
              <p:grpSpPr bwMode="auto">
                <a:xfrm>
                  <a:off x="3426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58" name="Group 179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62" name="Arc 18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" name="Arc 18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9" name="Group 182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60" name="Arc 18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" name="Arc 18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8" name="Group 185"/>
                <p:cNvGrpSpPr>
                  <a:grpSpLocks/>
                </p:cNvGrpSpPr>
                <p:nvPr/>
              </p:nvGrpSpPr>
              <p:grpSpPr bwMode="auto">
                <a:xfrm>
                  <a:off x="3123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52" name="Group 186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56" name="Arc 18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" name="Arc 18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3" name="Group 189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54" name="Arc 19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" name="Arc 19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" name="Group 192"/>
                <p:cNvGrpSpPr>
                  <a:grpSpLocks/>
                </p:cNvGrpSpPr>
                <p:nvPr/>
              </p:nvGrpSpPr>
              <p:grpSpPr bwMode="auto">
                <a:xfrm flipV="1">
                  <a:off x="1608" y="2205"/>
                  <a:ext cx="510" cy="273"/>
                  <a:chOff x="912" y="1632"/>
                  <a:chExt cx="207" cy="111"/>
                </a:xfrm>
              </p:grpSpPr>
              <p:sp>
                <p:nvSpPr>
                  <p:cNvPr id="150" name="Arc 19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" name="Arc 19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38" name="Line 195"/>
              <p:cNvSpPr>
                <a:spLocks noChangeShapeType="1"/>
              </p:cNvSpPr>
              <p:nvPr/>
            </p:nvSpPr>
            <p:spPr bwMode="auto">
              <a:xfrm rot="1947931" flipV="1">
                <a:off x="1632" y="2245"/>
                <a:ext cx="48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Line 196"/>
              <p:cNvSpPr>
                <a:spLocks noChangeShapeType="1"/>
              </p:cNvSpPr>
              <p:nvPr/>
            </p:nvSpPr>
            <p:spPr bwMode="auto">
              <a:xfrm flipV="1">
                <a:off x="1679" y="1801"/>
                <a:ext cx="91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AutoShape 197"/>
              <p:cNvSpPr>
                <a:spLocks noChangeArrowheads="1"/>
              </p:cNvSpPr>
              <p:nvPr/>
            </p:nvSpPr>
            <p:spPr bwMode="auto">
              <a:xfrm>
                <a:off x="1583" y="2213"/>
                <a:ext cx="144" cy="144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0" name="Group 198"/>
            <p:cNvGrpSpPr>
              <a:grpSpLocks/>
            </p:cNvGrpSpPr>
            <p:nvPr/>
          </p:nvGrpSpPr>
          <p:grpSpPr bwMode="auto">
            <a:xfrm>
              <a:off x="1312407" y="2890010"/>
              <a:ext cx="2560638" cy="1947862"/>
              <a:chOff x="624" y="926"/>
              <a:chExt cx="1613" cy="1227"/>
            </a:xfrm>
          </p:grpSpPr>
          <p:sp>
            <p:nvSpPr>
              <p:cNvPr id="201" name="Line 199"/>
              <p:cNvSpPr>
                <a:spLocks noChangeShapeType="1"/>
              </p:cNvSpPr>
              <p:nvPr/>
            </p:nvSpPr>
            <p:spPr bwMode="auto">
              <a:xfrm rot="1540218" flipV="1">
                <a:off x="2159" y="960"/>
                <a:ext cx="78" cy="9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2" name="Line 200"/>
              <p:cNvSpPr>
                <a:spLocks noChangeShapeType="1"/>
              </p:cNvSpPr>
              <p:nvPr/>
            </p:nvSpPr>
            <p:spPr bwMode="auto">
              <a:xfrm rot="1947931" flipH="1">
                <a:off x="624" y="1337"/>
                <a:ext cx="432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" name="Line 201"/>
              <p:cNvSpPr>
                <a:spLocks noChangeShapeType="1"/>
              </p:cNvSpPr>
              <p:nvPr/>
            </p:nvSpPr>
            <p:spPr bwMode="auto">
              <a:xfrm rot="1947931" flipH="1">
                <a:off x="856" y="1449"/>
                <a:ext cx="175" cy="6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" name="Line 202"/>
              <p:cNvSpPr>
                <a:spLocks noChangeShapeType="1"/>
              </p:cNvSpPr>
              <p:nvPr/>
            </p:nvSpPr>
            <p:spPr bwMode="auto">
              <a:xfrm rot="1947931" flipH="1">
                <a:off x="680" y="1400"/>
                <a:ext cx="393" cy="5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" name="Line 203"/>
              <p:cNvSpPr>
                <a:spLocks noChangeShapeType="1"/>
              </p:cNvSpPr>
              <p:nvPr/>
            </p:nvSpPr>
            <p:spPr bwMode="auto">
              <a:xfrm rot="1947931" flipH="1">
                <a:off x="633" y="1385"/>
                <a:ext cx="416" cy="6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06" name="Group 204"/>
              <p:cNvGrpSpPr>
                <a:grpSpLocks/>
              </p:cNvGrpSpPr>
              <p:nvPr/>
            </p:nvGrpSpPr>
            <p:grpSpPr bwMode="auto">
              <a:xfrm rot="10813471" flipH="1">
                <a:off x="802" y="1498"/>
                <a:ext cx="381" cy="47"/>
                <a:chOff x="1608" y="2049"/>
                <a:chExt cx="2934" cy="429"/>
              </a:xfrm>
            </p:grpSpPr>
            <p:grpSp>
              <p:nvGrpSpPr>
                <p:cNvPr id="213" name="Group 205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66" name="Group 206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70" name="Arc 20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1" name="Arc 20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7" name="Group 209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68" name="Arc 21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9" name="Arc 21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4" name="Group 212"/>
                <p:cNvGrpSpPr>
                  <a:grpSpLocks/>
                </p:cNvGrpSpPr>
                <p:nvPr/>
              </p:nvGrpSpPr>
              <p:grpSpPr bwMode="auto">
                <a:xfrm>
                  <a:off x="2517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60" name="Group 213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64" name="Arc 214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5" name="Arc 215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1" name="Group 216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62" name="Arc 21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3" name="Arc 21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5" name="Group 219"/>
                <p:cNvGrpSpPr>
                  <a:grpSpLocks/>
                </p:cNvGrpSpPr>
                <p:nvPr/>
              </p:nvGrpSpPr>
              <p:grpSpPr bwMode="auto">
                <a:xfrm>
                  <a:off x="2214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54" name="Group 220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58" name="Arc 22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9" name="Arc 22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" name="Group 223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56" name="Arc 224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7" name="Arc 225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6" name="Group 226"/>
                <p:cNvGrpSpPr>
                  <a:grpSpLocks/>
                </p:cNvGrpSpPr>
                <p:nvPr/>
              </p:nvGrpSpPr>
              <p:grpSpPr bwMode="auto">
                <a:xfrm>
                  <a:off x="1911" y="209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48" name="Group 227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52" name="Arc 22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3" name="Arc 22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9" name="Group 230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50" name="Arc 23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" name="Arc 23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7" name="Group 233"/>
                <p:cNvGrpSpPr>
                  <a:grpSpLocks/>
                </p:cNvGrpSpPr>
                <p:nvPr/>
              </p:nvGrpSpPr>
              <p:grpSpPr bwMode="auto">
                <a:xfrm>
                  <a:off x="4032" y="204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42" name="Group 234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46" name="Arc 23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" name="Arc 23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3" name="Group 237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44" name="Arc 23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" name="Arc 23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8" name="Group 240"/>
                <p:cNvGrpSpPr>
                  <a:grpSpLocks/>
                </p:cNvGrpSpPr>
                <p:nvPr/>
              </p:nvGrpSpPr>
              <p:grpSpPr bwMode="auto">
                <a:xfrm>
                  <a:off x="3729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36" name="Group 241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40" name="Arc 24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" name="Arc 24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7" name="Group 244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38" name="Arc 24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9" name="Arc 24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9" name="Group 247"/>
                <p:cNvGrpSpPr>
                  <a:grpSpLocks/>
                </p:cNvGrpSpPr>
                <p:nvPr/>
              </p:nvGrpSpPr>
              <p:grpSpPr bwMode="auto">
                <a:xfrm>
                  <a:off x="3426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30" name="Group 248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34" name="Arc 24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5" name="Arc 25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1" name="Group 251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32" name="Arc 25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3" name="Arc 25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0" name="Group 254"/>
                <p:cNvGrpSpPr>
                  <a:grpSpLocks/>
                </p:cNvGrpSpPr>
                <p:nvPr/>
              </p:nvGrpSpPr>
              <p:grpSpPr bwMode="auto">
                <a:xfrm>
                  <a:off x="3123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24" name="Group 255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28" name="Arc 25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9" name="Arc 25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5" name="Group 258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26" name="Arc 25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7" name="Arc 26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1" name="Group 261"/>
                <p:cNvGrpSpPr>
                  <a:grpSpLocks/>
                </p:cNvGrpSpPr>
                <p:nvPr/>
              </p:nvGrpSpPr>
              <p:grpSpPr bwMode="auto">
                <a:xfrm flipV="1">
                  <a:off x="1608" y="2205"/>
                  <a:ext cx="510" cy="273"/>
                  <a:chOff x="912" y="1632"/>
                  <a:chExt cx="207" cy="111"/>
                </a:xfrm>
              </p:grpSpPr>
              <p:sp>
                <p:nvSpPr>
                  <p:cNvPr id="222" name="Arc 26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" name="Arc 26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07" name="Line 264"/>
              <p:cNvSpPr>
                <a:spLocks noChangeShapeType="1"/>
              </p:cNvSpPr>
              <p:nvPr/>
            </p:nvSpPr>
            <p:spPr bwMode="auto">
              <a:xfrm rot="1947931" flipV="1">
                <a:off x="1206" y="1470"/>
                <a:ext cx="48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" name="Line 265"/>
              <p:cNvSpPr>
                <a:spLocks noChangeShapeType="1"/>
              </p:cNvSpPr>
              <p:nvPr/>
            </p:nvSpPr>
            <p:spPr bwMode="auto">
              <a:xfrm flipV="1">
                <a:off x="1253" y="1026"/>
                <a:ext cx="91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AutoShape 266"/>
              <p:cNvSpPr>
                <a:spLocks noChangeArrowheads="1"/>
              </p:cNvSpPr>
              <p:nvPr/>
            </p:nvSpPr>
            <p:spPr bwMode="auto">
              <a:xfrm>
                <a:off x="1157" y="1438"/>
                <a:ext cx="144" cy="144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" name="Line 267"/>
              <p:cNvSpPr>
                <a:spLocks noChangeShapeType="1"/>
              </p:cNvSpPr>
              <p:nvPr/>
            </p:nvSpPr>
            <p:spPr bwMode="auto">
              <a:xfrm flipV="1">
                <a:off x="1248" y="960"/>
                <a:ext cx="384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" name="Line 268"/>
              <p:cNvSpPr>
                <a:spLocks noChangeShapeType="1"/>
              </p:cNvSpPr>
              <p:nvPr/>
            </p:nvSpPr>
            <p:spPr bwMode="auto">
              <a:xfrm>
                <a:off x="1248" y="153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" name="Oval 269"/>
              <p:cNvSpPr>
                <a:spLocks noChangeArrowheads="1"/>
              </p:cNvSpPr>
              <p:nvPr/>
            </p:nvSpPr>
            <p:spPr bwMode="auto">
              <a:xfrm rot="-1419784">
                <a:off x="1653" y="926"/>
                <a:ext cx="240" cy="62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2" name="Group 270"/>
            <p:cNvGrpSpPr>
              <a:grpSpLocks/>
            </p:cNvGrpSpPr>
            <p:nvPr/>
          </p:nvGrpSpPr>
          <p:grpSpPr bwMode="auto">
            <a:xfrm>
              <a:off x="1617207" y="3694872"/>
              <a:ext cx="2590800" cy="1905000"/>
              <a:chOff x="768" y="1584"/>
              <a:chExt cx="1632" cy="1200"/>
            </a:xfrm>
          </p:grpSpPr>
          <p:sp>
            <p:nvSpPr>
              <p:cNvPr id="273" name="Line 271"/>
              <p:cNvSpPr>
                <a:spLocks noChangeShapeType="1"/>
              </p:cNvSpPr>
              <p:nvPr/>
            </p:nvSpPr>
            <p:spPr bwMode="auto">
              <a:xfrm rot="1540218" flipV="1">
                <a:off x="2322" y="1584"/>
                <a:ext cx="78" cy="9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4" name="Line 272"/>
              <p:cNvSpPr>
                <a:spLocks noChangeShapeType="1"/>
              </p:cNvSpPr>
              <p:nvPr/>
            </p:nvSpPr>
            <p:spPr bwMode="auto">
              <a:xfrm rot="1947931" flipH="1">
                <a:off x="768" y="1968"/>
                <a:ext cx="432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5" name="Line 273"/>
              <p:cNvSpPr>
                <a:spLocks noChangeShapeType="1"/>
              </p:cNvSpPr>
              <p:nvPr/>
            </p:nvSpPr>
            <p:spPr bwMode="auto">
              <a:xfrm rot="1947931" flipH="1">
                <a:off x="1000" y="2080"/>
                <a:ext cx="175" cy="6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" name="Line 274"/>
              <p:cNvSpPr>
                <a:spLocks noChangeShapeType="1"/>
              </p:cNvSpPr>
              <p:nvPr/>
            </p:nvSpPr>
            <p:spPr bwMode="auto">
              <a:xfrm rot="1947931" flipH="1">
                <a:off x="824" y="2031"/>
                <a:ext cx="393" cy="5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" name="Line 275"/>
              <p:cNvSpPr>
                <a:spLocks noChangeShapeType="1"/>
              </p:cNvSpPr>
              <p:nvPr/>
            </p:nvSpPr>
            <p:spPr bwMode="auto">
              <a:xfrm rot="1947931" flipH="1">
                <a:off x="777" y="2016"/>
                <a:ext cx="416" cy="6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78" name="Group 276"/>
              <p:cNvGrpSpPr>
                <a:grpSpLocks/>
              </p:cNvGrpSpPr>
              <p:nvPr/>
            </p:nvGrpSpPr>
            <p:grpSpPr bwMode="auto">
              <a:xfrm rot="10813471" flipH="1">
                <a:off x="946" y="2129"/>
                <a:ext cx="381" cy="47"/>
                <a:chOff x="1608" y="2049"/>
                <a:chExt cx="2934" cy="429"/>
              </a:xfrm>
            </p:grpSpPr>
            <p:grpSp>
              <p:nvGrpSpPr>
                <p:cNvPr id="285" name="Group 277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38" name="Group 278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42" name="Arc 27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43" name="Arc 28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39" name="Group 281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40" name="Arc 28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41" name="Arc 28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6" name="Group 284"/>
                <p:cNvGrpSpPr>
                  <a:grpSpLocks/>
                </p:cNvGrpSpPr>
                <p:nvPr/>
              </p:nvGrpSpPr>
              <p:grpSpPr bwMode="auto">
                <a:xfrm>
                  <a:off x="2517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32" name="Group 285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36" name="Arc 28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7" name="Arc 28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33" name="Group 288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34" name="Arc 28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5" name="Arc 29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7" name="Group 291"/>
                <p:cNvGrpSpPr>
                  <a:grpSpLocks/>
                </p:cNvGrpSpPr>
                <p:nvPr/>
              </p:nvGrpSpPr>
              <p:grpSpPr bwMode="auto">
                <a:xfrm>
                  <a:off x="2214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26" name="Group 292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30" name="Arc 29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1" name="Arc 29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7" name="Group 295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28" name="Arc 29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29" name="Arc 29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8" name="Group 298"/>
                <p:cNvGrpSpPr>
                  <a:grpSpLocks/>
                </p:cNvGrpSpPr>
                <p:nvPr/>
              </p:nvGrpSpPr>
              <p:grpSpPr bwMode="auto">
                <a:xfrm>
                  <a:off x="1911" y="209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20" name="Group 299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24" name="Arc 30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25" name="Arc 30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1" name="Group 302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22" name="Arc 30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23" name="Arc 30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" name="Group 305"/>
                <p:cNvGrpSpPr>
                  <a:grpSpLocks/>
                </p:cNvGrpSpPr>
                <p:nvPr/>
              </p:nvGrpSpPr>
              <p:grpSpPr bwMode="auto">
                <a:xfrm>
                  <a:off x="4032" y="204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14" name="Group 306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18" name="Arc 30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9" name="Arc 30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15" name="Group 309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16" name="Arc 31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7" name="Arc 31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0" name="Group 312"/>
                <p:cNvGrpSpPr>
                  <a:grpSpLocks/>
                </p:cNvGrpSpPr>
                <p:nvPr/>
              </p:nvGrpSpPr>
              <p:grpSpPr bwMode="auto">
                <a:xfrm>
                  <a:off x="3729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08" name="Group 313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12" name="Arc 314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3" name="Arc 315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9" name="Group 316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10" name="Arc 31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1" name="Arc 31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" name="Group 319"/>
                <p:cNvGrpSpPr>
                  <a:grpSpLocks/>
                </p:cNvGrpSpPr>
                <p:nvPr/>
              </p:nvGrpSpPr>
              <p:grpSpPr bwMode="auto">
                <a:xfrm>
                  <a:off x="3426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02" name="Group 320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06" name="Arc 32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7" name="Arc 32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3" name="Group 323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04" name="Arc 324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5" name="Arc 325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2" name="Group 326"/>
                <p:cNvGrpSpPr>
                  <a:grpSpLocks/>
                </p:cNvGrpSpPr>
                <p:nvPr/>
              </p:nvGrpSpPr>
              <p:grpSpPr bwMode="auto">
                <a:xfrm>
                  <a:off x="3123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96" name="Group 327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00" name="Arc 32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1" name="Arc 32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7" name="Group 330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98" name="Arc 33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9" name="Arc 33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3" name="Group 333"/>
                <p:cNvGrpSpPr>
                  <a:grpSpLocks/>
                </p:cNvGrpSpPr>
                <p:nvPr/>
              </p:nvGrpSpPr>
              <p:grpSpPr bwMode="auto">
                <a:xfrm flipV="1">
                  <a:off x="1608" y="2205"/>
                  <a:ext cx="510" cy="273"/>
                  <a:chOff x="912" y="1632"/>
                  <a:chExt cx="207" cy="111"/>
                </a:xfrm>
              </p:grpSpPr>
              <p:sp>
                <p:nvSpPr>
                  <p:cNvPr id="294" name="Arc 33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5" name="Arc 33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79" name="Line 336"/>
              <p:cNvSpPr>
                <a:spLocks noChangeShapeType="1"/>
              </p:cNvSpPr>
              <p:nvPr/>
            </p:nvSpPr>
            <p:spPr bwMode="auto">
              <a:xfrm rot="1947931" flipV="1">
                <a:off x="1350" y="2101"/>
                <a:ext cx="48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" name="Line 337"/>
              <p:cNvSpPr>
                <a:spLocks noChangeShapeType="1"/>
              </p:cNvSpPr>
              <p:nvPr/>
            </p:nvSpPr>
            <p:spPr bwMode="auto">
              <a:xfrm flipV="1">
                <a:off x="1416" y="1650"/>
                <a:ext cx="91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AutoShape 338"/>
              <p:cNvSpPr>
                <a:spLocks noChangeArrowheads="1"/>
              </p:cNvSpPr>
              <p:nvPr/>
            </p:nvSpPr>
            <p:spPr bwMode="auto">
              <a:xfrm>
                <a:off x="1301" y="2069"/>
                <a:ext cx="144" cy="144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Line 339"/>
              <p:cNvSpPr>
                <a:spLocks noChangeShapeType="1"/>
              </p:cNvSpPr>
              <p:nvPr/>
            </p:nvSpPr>
            <p:spPr bwMode="auto">
              <a:xfrm flipV="1">
                <a:off x="1392" y="1968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Line 340"/>
              <p:cNvSpPr>
                <a:spLocks noChangeShapeType="1"/>
              </p:cNvSpPr>
              <p:nvPr/>
            </p:nvSpPr>
            <p:spPr bwMode="auto">
              <a:xfrm flipV="1">
                <a:off x="1392" y="1776"/>
                <a:ext cx="480" cy="3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" name="Oval 341"/>
              <p:cNvSpPr>
                <a:spLocks noChangeArrowheads="1"/>
              </p:cNvSpPr>
              <p:nvPr/>
            </p:nvSpPr>
            <p:spPr bwMode="auto">
              <a:xfrm rot="-1401334">
                <a:off x="1872" y="1776"/>
                <a:ext cx="96" cy="19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4" name="Text Box 342"/>
            <p:cNvSpPr txBox="1">
              <a:spLocks noChangeArrowheads="1"/>
            </p:cNvSpPr>
            <p:nvPr/>
          </p:nvSpPr>
          <p:spPr bwMode="auto">
            <a:xfrm rot="19919492">
              <a:off x="3868282" y="4429885"/>
              <a:ext cx="1773238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600">
                  <a:latin typeface="Symbol" charset="0"/>
                  <a:sym typeface="Symbol" charset="0"/>
                </a:rPr>
                <a:t></a:t>
              </a:r>
              <a:r>
                <a:rPr lang="en-US" altLang="ja-JP" sz="1600" baseline="30000"/>
                <a:t>0</a:t>
              </a:r>
              <a:r>
                <a:rPr lang="en-US" altLang="ja-JP" sz="1600"/>
                <a:t>(hadron) trigger</a:t>
              </a:r>
            </a:p>
          </p:txBody>
        </p:sp>
        <p:sp>
          <p:nvSpPr>
            <p:cNvPr id="345" name="Text Box 343"/>
            <p:cNvSpPr txBox="1">
              <a:spLocks noChangeArrowheads="1"/>
            </p:cNvSpPr>
            <p:nvPr/>
          </p:nvSpPr>
          <p:spPr bwMode="auto">
            <a:xfrm rot="19919492">
              <a:off x="3446007" y="3694872"/>
              <a:ext cx="1957388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600"/>
                <a:t>Jet (small R) trigger</a:t>
              </a:r>
            </a:p>
          </p:txBody>
        </p:sp>
        <p:sp>
          <p:nvSpPr>
            <p:cNvPr id="346" name="Text Box 344"/>
            <p:cNvSpPr txBox="1">
              <a:spLocks noChangeArrowheads="1"/>
            </p:cNvSpPr>
            <p:nvPr/>
          </p:nvSpPr>
          <p:spPr bwMode="auto">
            <a:xfrm rot="19919492">
              <a:off x="3234870" y="2861435"/>
              <a:ext cx="193516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600"/>
                <a:t>Jet (large R) trigger</a:t>
              </a:r>
            </a:p>
          </p:txBody>
        </p:sp>
        <p:sp>
          <p:nvSpPr>
            <p:cNvPr id="347" name="Text Box 345"/>
            <p:cNvSpPr txBox="1">
              <a:spLocks noChangeArrowheads="1"/>
            </p:cNvSpPr>
            <p:nvPr/>
          </p:nvSpPr>
          <p:spPr bwMode="auto">
            <a:xfrm rot="19919492">
              <a:off x="3028495" y="2245485"/>
              <a:ext cx="1539875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600"/>
                <a:t>Gamma trigger</a:t>
              </a:r>
            </a:p>
          </p:txBody>
        </p:sp>
        <p:sp>
          <p:nvSpPr>
            <p:cNvPr id="348" name="Line 346"/>
            <p:cNvSpPr>
              <a:spLocks noChangeShapeType="1"/>
            </p:cNvSpPr>
            <p:nvPr/>
          </p:nvSpPr>
          <p:spPr bwMode="auto">
            <a:xfrm flipH="1" flipV="1">
              <a:off x="3827007" y="1789872"/>
              <a:ext cx="1447800" cy="27432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" name="Text Box 347"/>
            <p:cNvSpPr txBox="1">
              <a:spLocks noChangeArrowheads="1"/>
            </p:cNvSpPr>
            <p:nvPr/>
          </p:nvSpPr>
          <p:spPr bwMode="auto">
            <a:xfrm rot="19980138">
              <a:off x="1617207" y="1580322"/>
              <a:ext cx="2417763" cy="59055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ja-JP" sz="1600" dirty="0"/>
                <a:t>Closer and closer to </a:t>
              </a:r>
            </a:p>
            <a:p>
              <a:r>
                <a:rPr lang="en-US" altLang="ja-JP" sz="1600" dirty="0"/>
                <a:t>the initial </a:t>
              </a:r>
              <a:r>
                <a:rPr lang="en-US" altLang="ja-JP" sz="1600" dirty="0" err="1"/>
                <a:t>parton</a:t>
              </a:r>
              <a:r>
                <a:rPr lang="en-US" altLang="ja-JP" sz="1600" dirty="0"/>
                <a:t> energy</a:t>
              </a:r>
            </a:p>
          </p:txBody>
        </p:sp>
        <p:sp>
          <p:nvSpPr>
            <p:cNvPr id="350" name="Text Box 348"/>
            <p:cNvSpPr txBox="1">
              <a:spLocks noChangeArrowheads="1"/>
            </p:cNvSpPr>
            <p:nvPr/>
          </p:nvSpPr>
          <p:spPr bwMode="auto">
            <a:xfrm rot="19969634">
              <a:off x="3141207" y="5066472"/>
              <a:ext cx="2724150" cy="59055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600"/>
                <a:t>more and more surface bias</a:t>
              </a:r>
            </a:p>
            <a:p>
              <a:r>
                <a:rPr lang="en-US" altLang="ja-JP" sz="1600"/>
                <a:t>given by energy loss</a:t>
              </a:r>
            </a:p>
          </p:txBody>
        </p:sp>
      </p:grpSp>
      <p:sp>
        <p:nvSpPr>
          <p:cNvPr id="351" name="テキスト ボックス 350"/>
          <p:cNvSpPr txBox="1"/>
          <p:nvPr/>
        </p:nvSpPr>
        <p:spPr>
          <a:xfrm>
            <a:off x="4408548" y="224939"/>
            <a:ext cx="44612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Multi-particle correlation like 2+1 particle </a:t>
            </a:r>
          </a:p>
          <a:p>
            <a:r>
              <a:rPr kumimoji="1" lang="en-US" altLang="ja-JP" dirty="0" smtClean="0"/>
              <a:t>correlation analysis (Trig1, Trig2, </a:t>
            </a:r>
            <a:r>
              <a:rPr kumimoji="1" lang="en-US" altLang="ja-JP" dirty="0" err="1" smtClean="0"/>
              <a:t>Asso</a:t>
            </a:r>
            <a:r>
              <a:rPr kumimoji="1" lang="en-US" altLang="ja-JP" dirty="0" smtClean="0"/>
              <a:t>) </a:t>
            </a:r>
            <a:r>
              <a:rPr lang="en-US" altLang="ja-JP" dirty="0" smtClean="0"/>
              <a:t>can be </a:t>
            </a:r>
          </a:p>
          <a:p>
            <a:r>
              <a:rPr lang="en-US" altLang="ja-JP" dirty="0" smtClean="0"/>
              <a:t>used as largely modified jet and di-jet s</a:t>
            </a:r>
            <a:r>
              <a:rPr kumimoji="1" lang="en-US" altLang="ja-JP" dirty="0" smtClean="0"/>
              <a:t>ignal. </a:t>
            </a:r>
          </a:p>
        </p:txBody>
      </p:sp>
      <p:sp>
        <p:nvSpPr>
          <p:cNvPr id="352" name="テキスト ボックス 351"/>
          <p:cNvSpPr txBox="1"/>
          <p:nvPr/>
        </p:nvSpPr>
        <p:spPr>
          <a:xfrm>
            <a:off x="133165" y="224939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Use photons, Jets, single hadrons </a:t>
            </a:r>
          </a:p>
          <a:p>
            <a:r>
              <a:rPr lang="en-US" altLang="ja-JP" dirty="0"/>
              <a:t>a</a:t>
            </a:r>
            <a:r>
              <a:rPr lang="en-US" altLang="ja-JP" dirty="0" smtClean="0"/>
              <a:t>s trigger in order to look at  </a:t>
            </a:r>
          </a:p>
          <a:p>
            <a:r>
              <a:rPr kumimoji="1" lang="en-US" altLang="ja-JP" dirty="0" smtClean="0"/>
              <a:t>correlated association </a:t>
            </a:r>
            <a:br>
              <a:rPr kumimoji="1" lang="en-US" altLang="ja-JP" dirty="0" smtClean="0"/>
            </a:br>
            <a:r>
              <a:rPr kumimoji="1" lang="en-US" altLang="ja-JP" dirty="0" smtClean="0"/>
              <a:t>emission</a:t>
            </a:r>
            <a:endParaRPr kumimoji="1" lang="ja-JP" altLang="en-US" dirty="0"/>
          </a:p>
        </p:txBody>
      </p:sp>
      <p:cxnSp>
        <p:nvCxnSpPr>
          <p:cNvPr id="354" name="直線矢印コネクタ 353"/>
          <p:cNvCxnSpPr/>
          <p:nvPr/>
        </p:nvCxnSpPr>
        <p:spPr>
          <a:xfrm flipH="1" flipV="1">
            <a:off x="5210330" y="1434405"/>
            <a:ext cx="366888" cy="97517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1" name="正方形/長方形 360"/>
          <p:cNvSpPr/>
          <p:nvPr/>
        </p:nvSpPr>
        <p:spPr>
          <a:xfrm>
            <a:off x="5286950" y="1248315"/>
            <a:ext cx="656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Trig1</a:t>
            </a:r>
            <a:endParaRPr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362" name="直線矢印コネクタ 361"/>
          <p:cNvCxnSpPr/>
          <p:nvPr/>
        </p:nvCxnSpPr>
        <p:spPr>
          <a:xfrm>
            <a:off x="5577218" y="2409580"/>
            <a:ext cx="365981" cy="862452"/>
          </a:xfrm>
          <a:prstGeom prst="straightConnector1">
            <a:avLst/>
          </a:prstGeom>
          <a:ln w="3810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5" name="正方形/長方形 364"/>
          <p:cNvSpPr/>
          <p:nvPr/>
        </p:nvSpPr>
        <p:spPr>
          <a:xfrm>
            <a:off x="5426417" y="3369223"/>
            <a:ext cx="656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Trig2</a:t>
            </a:r>
            <a:endParaRPr lang="ja-JP" altLang="en-US" dirty="0">
              <a:solidFill>
                <a:srgbClr val="0000FF"/>
              </a:solidFill>
            </a:endParaRPr>
          </a:p>
        </p:txBody>
      </p:sp>
      <p:cxnSp>
        <p:nvCxnSpPr>
          <p:cNvPr id="366" name="直線矢印コネクタ 365"/>
          <p:cNvCxnSpPr/>
          <p:nvPr/>
        </p:nvCxnSpPr>
        <p:spPr>
          <a:xfrm>
            <a:off x="5543492" y="2379231"/>
            <a:ext cx="878378" cy="168064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9" name="正方形/長方形 368"/>
          <p:cNvSpPr/>
          <p:nvPr/>
        </p:nvSpPr>
        <p:spPr>
          <a:xfrm>
            <a:off x="6111610" y="2077571"/>
            <a:ext cx="620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>
                <a:solidFill>
                  <a:srgbClr val="008000"/>
                </a:solidFill>
              </a:rPr>
              <a:t>Asso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370" name="下カーブ矢印 369"/>
          <p:cNvSpPr/>
          <p:nvPr/>
        </p:nvSpPr>
        <p:spPr>
          <a:xfrm rot="2400000">
            <a:off x="5506663" y="2064037"/>
            <a:ext cx="491874" cy="258127"/>
          </a:xfrm>
          <a:prstGeom prst="curved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371" name="直線矢印コネクタ 370"/>
          <p:cNvCxnSpPr/>
          <p:nvPr/>
        </p:nvCxnSpPr>
        <p:spPr>
          <a:xfrm flipH="1" flipV="1">
            <a:off x="7105504" y="1393805"/>
            <a:ext cx="366888" cy="97517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2" name="正方形/長方形 371"/>
          <p:cNvSpPr/>
          <p:nvPr/>
        </p:nvSpPr>
        <p:spPr>
          <a:xfrm>
            <a:off x="7182124" y="1207715"/>
            <a:ext cx="656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Trig1</a:t>
            </a:r>
            <a:endParaRPr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373" name="直線矢印コネクタ 372"/>
          <p:cNvCxnSpPr/>
          <p:nvPr/>
        </p:nvCxnSpPr>
        <p:spPr>
          <a:xfrm flipH="1">
            <a:off x="7376414" y="2338631"/>
            <a:ext cx="95948" cy="709806"/>
          </a:xfrm>
          <a:prstGeom prst="straightConnector1">
            <a:avLst/>
          </a:prstGeom>
          <a:ln w="3810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4" name="正方形/長方形 373"/>
          <p:cNvSpPr/>
          <p:nvPr/>
        </p:nvSpPr>
        <p:spPr>
          <a:xfrm>
            <a:off x="6720165" y="2779132"/>
            <a:ext cx="656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Trig2</a:t>
            </a:r>
            <a:endParaRPr lang="ja-JP" altLang="en-US" dirty="0">
              <a:solidFill>
                <a:srgbClr val="0000FF"/>
              </a:solidFill>
            </a:endParaRPr>
          </a:p>
        </p:txBody>
      </p:sp>
      <p:cxnSp>
        <p:nvCxnSpPr>
          <p:cNvPr id="375" name="直線矢印コネクタ 374"/>
          <p:cNvCxnSpPr/>
          <p:nvPr/>
        </p:nvCxnSpPr>
        <p:spPr>
          <a:xfrm>
            <a:off x="7438666" y="2338631"/>
            <a:ext cx="878378" cy="168064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6" name="正方形/長方形 375"/>
          <p:cNvSpPr/>
          <p:nvPr/>
        </p:nvSpPr>
        <p:spPr>
          <a:xfrm>
            <a:off x="8006784" y="2036971"/>
            <a:ext cx="620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>
                <a:solidFill>
                  <a:srgbClr val="008000"/>
                </a:solidFill>
              </a:rPr>
              <a:t>Asso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377" name="下カーブ矢印 376"/>
          <p:cNvSpPr/>
          <p:nvPr/>
        </p:nvSpPr>
        <p:spPr>
          <a:xfrm rot="2400000">
            <a:off x="7401837" y="2023437"/>
            <a:ext cx="491874" cy="258127"/>
          </a:xfrm>
          <a:prstGeom prst="curved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406" name="図形グループ 405"/>
          <p:cNvGrpSpPr/>
          <p:nvPr/>
        </p:nvGrpSpPr>
        <p:grpSpPr>
          <a:xfrm>
            <a:off x="5910839" y="3153972"/>
            <a:ext cx="2121202" cy="1298980"/>
            <a:chOff x="6506101" y="3240172"/>
            <a:chExt cx="2121202" cy="1298980"/>
          </a:xfrm>
        </p:grpSpPr>
        <p:cxnSp>
          <p:nvCxnSpPr>
            <p:cNvPr id="379" name="直線矢印コネクタ 378"/>
            <p:cNvCxnSpPr/>
            <p:nvPr/>
          </p:nvCxnSpPr>
          <p:spPr>
            <a:xfrm flipH="1" flipV="1">
              <a:off x="7105503" y="3426262"/>
              <a:ext cx="366888" cy="975175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0" name="正方形/長方形 379"/>
            <p:cNvSpPr/>
            <p:nvPr/>
          </p:nvSpPr>
          <p:spPr>
            <a:xfrm>
              <a:off x="7182123" y="3240172"/>
              <a:ext cx="6562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Trig1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81" name="直線矢印コネクタ 380"/>
            <p:cNvCxnSpPr/>
            <p:nvPr/>
          </p:nvCxnSpPr>
          <p:spPr>
            <a:xfrm flipH="1" flipV="1">
              <a:off x="6929672" y="3772262"/>
              <a:ext cx="542720" cy="629176"/>
            </a:xfrm>
            <a:prstGeom prst="straightConnector1">
              <a:avLst/>
            </a:prstGeom>
            <a:ln w="38100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2" name="正方形/長方形 381"/>
            <p:cNvSpPr/>
            <p:nvPr/>
          </p:nvSpPr>
          <p:spPr>
            <a:xfrm>
              <a:off x="6506101" y="3981950"/>
              <a:ext cx="6562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0000FF"/>
                  </a:solidFill>
                </a:rPr>
                <a:t>Trig2</a:t>
              </a:r>
              <a:endParaRPr lang="ja-JP" alt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383" name="直線矢印コネクタ 382"/>
            <p:cNvCxnSpPr/>
            <p:nvPr/>
          </p:nvCxnSpPr>
          <p:spPr>
            <a:xfrm>
              <a:off x="7438665" y="4371088"/>
              <a:ext cx="878378" cy="168064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4" name="正方形/長方形 383"/>
            <p:cNvSpPr/>
            <p:nvPr/>
          </p:nvSpPr>
          <p:spPr>
            <a:xfrm>
              <a:off x="8006783" y="4069428"/>
              <a:ext cx="6205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err="1" smtClean="0">
                  <a:solidFill>
                    <a:srgbClr val="008000"/>
                  </a:solidFill>
                </a:rPr>
                <a:t>Asso</a:t>
              </a:r>
              <a:endParaRPr lang="ja-JP" altLang="en-US" dirty="0">
                <a:solidFill>
                  <a:srgbClr val="008000"/>
                </a:solidFill>
              </a:endParaRPr>
            </a:p>
          </p:txBody>
        </p:sp>
        <p:sp>
          <p:nvSpPr>
            <p:cNvPr id="385" name="下カーブ矢印 384"/>
            <p:cNvSpPr/>
            <p:nvPr/>
          </p:nvSpPr>
          <p:spPr>
            <a:xfrm rot="2400000">
              <a:off x="7401836" y="4055894"/>
              <a:ext cx="491874" cy="258127"/>
            </a:xfrm>
            <a:prstGeom prst="curvedDownArrow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04" name="正方形/長方形 403"/>
          <p:cNvSpPr/>
          <p:nvPr/>
        </p:nvSpPr>
        <p:spPr>
          <a:xfrm>
            <a:off x="5796919" y="4649593"/>
            <a:ext cx="2770410" cy="132343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Use “Trig2 relative to Trig1”</a:t>
            </a:r>
          </a:p>
          <a:p>
            <a:r>
              <a:rPr lang="en-US" altLang="ja-JP" sz="1600" dirty="0" smtClean="0"/>
              <a:t>as jet trigger condition, </a:t>
            </a:r>
          </a:p>
          <a:p>
            <a:r>
              <a:rPr lang="en-US" altLang="ja-JP" sz="1600" dirty="0" smtClean="0"/>
              <a:t>and look at distribution : </a:t>
            </a:r>
            <a:br>
              <a:rPr lang="en-US" altLang="ja-JP" sz="1600" dirty="0" smtClean="0"/>
            </a:br>
            <a:r>
              <a:rPr lang="en-US" altLang="ja-JP" sz="1600" dirty="0" smtClean="0"/>
              <a:t>“Associate </a:t>
            </a:r>
            <a:r>
              <a:rPr lang="en-US" altLang="ja-JP" sz="1600" dirty="0"/>
              <a:t>relative to Trig1</a:t>
            </a:r>
            <a:r>
              <a:rPr lang="en-US" altLang="ja-JP" sz="1600" dirty="0" smtClean="0"/>
              <a:t>”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without jet-reconstruction bias</a:t>
            </a:r>
            <a:endParaRPr lang="en-US" altLang="ja-JP" sz="1600" dirty="0">
              <a:solidFill>
                <a:srgbClr val="FF0000"/>
              </a:solidFill>
            </a:endParaRPr>
          </a:p>
        </p:txBody>
      </p:sp>
      <p:sp>
        <p:nvSpPr>
          <p:cNvPr id="353" name="円/楕円 352"/>
          <p:cNvSpPr/>
          <p:nvPr/>
        </p:nvSpPr>
        <p:spPr>
          <a:xfrm rot="20100000">
            <a:off x="5712848" y="3157015"/>
            <a:ext cx="446742" cy="183731"/>
          </a:xfrm>
          <a:prstGeom prst="ellipse">
            <a:avLst/>
          </a:prstGeom>
          <a:noFill/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6" name="直線コネクタ 355"/>
          <p:cNvCxnSpPr>
            <a:endCxn id="353" idx="2"/>
          </p:cNvCxnSpPr>
          <p:nvPr/>
        </p:nvCxnSpPr>
        <p:spPr>
          <a:xfrm>
            <a:off x="5543492" y="2400655"/>
            <a:ext cx="190284" cy="942627"/>
          </a:xfrm>
          <a:prstGeom prst="line">
            <a:avLst/>
          </a:prstGeom>
          <a:ln w="12700" cmpd="sng"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6" name="直線コネクタ 385"/>
          <p:cNvCxnSpPr>
            <a:endCxn id="353" idx="6"/>
          </p:cNvCxnSpPr>
          <p:nvPr/>
        </p:nvCxnSpPr>
        <p:spPr>
          <a:xfrm>
            <a:off x="5577218" y="2395786"/>
            <a:ext cx="561444" cy="758694"/>
          </a:xfrm>
          <a:prstGeom prst="line">
            <a:avLst/>
          </a:prstGeom>
          <a:ln w="12700" cmpd="sng"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7" name="円/楕円 386"/>
          <p:cNvSpPr/>
          <p:nvPr/>
        </p:nvSpPr>
        <p:spPr>
          <a:xfrm rot="20100000">
            <a:off x="7266588" y="2711095"/>
            <a:ext cx="916514" cy="337900"/>
          </a:xfrm>
          <a:prstGeom prst="ellipse">
            <a:avLst/>
          </a:prstGeom>
          <a:noFill/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88" name="直線コネクタ 387"/>
          <p:cNvCxnSpPr>
            <a:endCxn id="387" idx="2"/>
          </p:cNvCxnSpPr>
          <p:nvPr/>
        </p:nvCxnSpPr>
        <p:spPr>
          <a:xfrm flipH="1">
            <a:off x="7309523" y="2329405"/>
            <a:ext cx="155630" cy="744308"/>
          </a:xfrm>
          <a:prstGeom prst="line">
            <a:avLst/>
          </a:prstGeom>
          <a:ln w="12700" cmpd="sng"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9" name="直線コネクタ 388"/>
          <p:cNvCxnSpPr>
            <a:endCxn id="387" idx="6"/>
          </p:cNvCxnSpPr>
          <p:nvPr/>
        </p:nvCxnSpPr>
        <p:spPr>
          <a:xfrm>
            <a:off x="7472392" y="2334286"/>
            <a:ext cx="667775" cy="352091"/>
          </a:xfrm>
          <a:prstGeom prst="line">
            <a:avLst/>
          </a:prstGeom>
          <a:ln w="12700" cmpd="sng"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0" name="円/楕円 389"/>
          <p:cNvSpPr/>
          <p:nvPr/>
        </p:nvSpPr>
        <p:spPr>
          <a:xfrm rot="20520000">
            <a:off x="6242091" y="3518393"/>
            <a:ext cx="759525" cy="237797"/>
          </a:xfrm>
          <a:prstGeom prst="ellipse">
            <a:avLst/>
          </a:prstGeom>
          <a:noFill/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1" name="直線コネクタ 390"/>
          <p:cNvCxnSpPr>
            <a:stCxn id="390" idx="6"/>
          </p:cNvCxnSpPr>
          <p:nvPr/>
        </p:nvCxnSpPr>
        <p:spPr>
          <a:xfrm flipH="1">
            <a:off x="6869891" y="3519939"/>
            <a:ext cx="113138" cy="747746"/>
          </a:xfrm>
          <a:prstGeom prst="line">
            <a:avLst/>
          </a:prstGeom>
          <a:ln w="12700" cmpd="sng"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3" name="直線コネクタ 392"/>
          <p:cNvCxnSpPr/>
          <p:nvPr/>
        </p:nvCxnSpPr>
        <p:spPr>
          <a:xfrm>
            <a:off x="6273235" y="3746341"/>
            <a:ext cx="596656" cy="549061"/>
          </a:xfrm>
          <a:prstGeom prst="line">
            <a:avLst/>
          </a:prstGeom>
          <a:ln w="12700" cmpd="sng"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5" name="テキスト ボックス 354"/>
          <p:cNvSpPr txBox="1"/>
          <p:nvPr/>
        </p:nvSpPr>
        <p:spPr>
          <a:xfrm>
            <a:off x="2251394" y="6090596"/>
            <a:ext cx="4685898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 be used for 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F</a:t>
            </a:r>
            <a:r>
              <a:rPr kumimoji="1" lang="en-US" altLang="ja-JP" baseline="-25000" dirty="0" err="1" smtClean="0"/>
              <a:t>n</a:t>
            </a:r>
            <a:r>
              <a:rPr kumimoji="1" lang="en-US" altLang="ja-JP" dirty="0" smtClean="0"/>
              <a:t> and 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baseline="-25000" dirty="0" err="1" smtClean="0"/>
              <a:t>Trig</a:t>
            </a:r>
            <a:r>
              <a:rPr kumimoji="1" lang="en-US" altLang="ja-JP" dirty="0" smtClean="0"/>
              <a:t> dependent analysis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2022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28948" y="835670"/>
            <a:ext cx="1571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Summary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28948" y="2009625"/>
            <a:ext cx="39805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Flow originated from initial geometry</a:t>
            </a:r>
          </a:p>
          <a:p>
            <a:r>
              <a:rPr lang="en-US" altLang="ja-JP" dirty="0" smtClean="0"/>
              <a:t>Expansion and freeze-</a:t>
            </a:r>
            <a:r>
              <a:rPr lang="en-US" altLang="ja-JP" dirty="0"/>
              <a:t>out geometry</a:t>
            </a:r>
            <a:endParaRPr lang="en-US" altLang="ja-JP" dirty="0" smtClean="0"/>
          </a:p>
          <a:p>
            <a:r>
              <a:rPr lang="en-US" altLang="ja-JP" dirty="0" smtClean="0"/>
              <a:t>Jet and multi-particle correlation</a:t>
            </a:r>
          </a:p>
          <a:p>
            <a:r>
              <a:rPr kumimoji="1" lang="en-US" altLang="ja-JP" dirty="0" smtClean="0"/>
              <a:t>Jet-correlation with respect to geometry</a:t>
            </a:r>
          </a:p>
          <a:p>
            <a:r>
              <a:rPr lang="en-US" altLang="ja-JP" dirty="0"/>
              <a:t>I</a:t>
            </a:r>
            <a:r>
              <a:rPr lang="en-US" altLang="ja-JP" dirty="0" smtClean="0"/>
              <a:t>nfluence on bulk property</a:t>
            </a:r>
            <a:endParaRPr kumimoji="1" lang="en-US" altLang="ja-JP" dirty="0" smtClean="0"/>
          </a:p>
        </p:txBody>
      </p:sp>
      <p:pic>
        <p:nvPicPr>
          <p:cNvPr id="8" name="図 7" descr="customLogo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62" y="5274003"/>
            <a:ext cx="5455155" cy="795544"/>
          </a:xfrm>
          <a:prstGeom prst="rect">
            <a:avLst/>
          </a:prstGeom>
        </p:spPr>
      </p:pic>
      <p:pic>
        <p:nvPicPr>
          <p:cNvPr id="9" name="図 8" descr="tsukuba-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881" y="5360306"/>
            <a:ext cx="23749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60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fuqiang-fi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605"/>
            <a:ext cx="9144000" cy="2404899"/>
          </a:xfrm>
          <a:prstGeom prst="rect">
            <a:avLst/>
          </a:prstGeom>
        </p:spPr>
      </p:pic>
      <p:sp>
        <p:nvSpPr>
          <p:cNvPr id="6" name="TextBox 143"/>
          <p:cNvSpPr txBox="1">
            <a:spLocks noChangeArrowheads="1"/>
          </p:cNvSpPr>
          <p:nvPr/>
        </p:nvSpPr>
        <p:spPr bwMode="auto">
          <a:xfrm>
            <a:off x="374317" y="475661"/>
            <a:ext cx="85825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/>
            <a:r>
              <a:rPr lang="en-US" altLang="ja-JP" sz="2000" dirty="0" smtClean="0">
                <a:latin typeface="Arial"/>
                <a:cs typeface="Arial"/>
              </a:rPr>
              <a:t>Y</a:t>
            </a:r>
            <a:r>
              <a:rPr lang="en-US" altLang="ja-JP" sz="2000" dirty="0">
                <a:latin typeface="Arial"/>
                <a:cs typeface="Arial"/>
              </a:rPr>
              <a:t>(|∆</a:t>
            </a:r>
            <a:r>
              <a:rPr lang="el-GR" sz="2000" dirty="0">
                <a:latin typeface="Arial"/>
                <a:cs typeface="Arial"/>
              </a:rPr>
              <a:t>η</a:t>
            </a:r>
            <a:r>
              <a:rPr lang="en-US" altLang="ja-JP" sz="2000" dirty="0">
                <a:latin typeface="Arial"/>
                <a:cs typeface="Arial"/>
              </a:rPr>
              <a:t>|&gt;</a:t>
            </a:r>
            <a:r>
              <a:rPr lang="en-US" altLang="ja-JP" sz="2000" dirty="0" smtClean="0">
                <a:latin typeface="Arial"/>
                <a:cs typeface="Arial"/>
              </a:rPr>
              <a:t>0.7) </a:t>
            </a:r>
            <a:r>
              <a:rPr lang="en-US" altLang="ja-JP" sz="2000" dirty="0">
                <a:latin typeface="Arial"/>
                <a:cs typeface="Arial"/>
              </a:rPr>
              <a:t>= </a:t>
            </a:r>
            <a:r>
              <a:rPr lang="en-US" altLang="ja-JP" sz="2000" b="1" dirty="0" smtClean="0">
                <a:latin typeface="Arial"/>
                <a:cs typeface="Arial"/>
              </a:rPr>
              <a:t>back-to-back 2 ridges </a:t>
            </a:r>
            <a:r>
              <a:rPr lang="en-US" altLang="ja-JP" sz="2000" dirty="0">
                <a:latin typeface="Arial"/>
                <a:cs typeface="Arial"/>
              </a:rPr>
              <a:t>+ away-</a:t>
            </a:r>
            <a:r>
              <a:rPr lang="en-US" altLang="ja-JP" sz="2000" dirty="0" smtClean="0">
                <a:latin typeface="Arial"/>
                <a:cs typeface="Arial"/>
              </a:rPr>
              <a:t>side </a:t>
            </a:r>
            <a:r>
              <a:rPr lang="en-US" altLang="ja-JP" sz="2000" dirty="0">
                <a:latin typeface="Arial"/>
                <a:cs typeface="Arial"/>
              </a:rPr>
              <a:t>t</a:t>
            </a:r>
            <a:r>
              <a:rPr lang="en-US" altLang="ja-JP" sz="2000" dirty="0" smtClean="0">
                <a:latin typeface="Arial"/>
                <a:cs typeface="Arial"/>
              </a:rPr>
              <a:t>wo-(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left</a:t>
            </a:r>
            <a:r>
              <a:rPr lang="en-US" altLang="ja-JP" sz="2000" dirty="0" smtClean="0">
                <a:latin typeface="Arial"/>
                <a:cs typeface="Arial"/>
              </a:rPr>
              <a:t>/</a:t>
            </a:r>
            <a:r>
              <a:rPr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right</a:t>
            </a:r>
            <a:r>
              <a:rPr lang="en-US" altLang="ja-JP" sz="2000" dirty="0" smtClean="0">
                <a:latin typeface="Arial"/>
                <a:cs typeface="Arial"/>
              </a:rPr>
              <a:t>) Gaussian</a:t>
            </a:r>
            <a:endParaRPr lang="en-US" altLang="ja-JP" sz="2000" b="1" dirty="0">
              <a:solidFill>
                <a:srgbClr val="FF0000"/>
              </a:solidFill>
              <a:latin typeface="Arial"/>
              <a:cs typeface="Arial"/>
              <a:sym typeface="Wingdings" charset="0"/>
            </a:endParaRPr>
          </a:p>
        </p:txBody>
      </p:sp>
      <p:pic>
        <p:nvPicPr>
          <p:cNvPr id="8" name="図 7" descr="todoroki-re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81" y="3703046"/>
            <a:ext cx="8529053" cy="2060577"/>
          </a:xfrm>
          <a:prstGeom prst="rect">
            <a:avLst/>
          </a:prstGeom>
        </p:spPr>
      </p:pic>
      <p:pic>
        <p:nvPicPr>
          <p:cNvPr id="9" name="図 8" descr="todoroki-resx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81" y="5775157"/>
            <a:ext cx="8529052" cy="506155"/>
          </a:xfrm>
          <a:prstGeom prst="rect">
            <a:avLst/>
          </a:prstGeom>
        </p:spPr>
      </p:pic>
      <p:cxnSp>
        <p:nvCxnSpPr>
          <p:cNvPr id="11" name="直線矢印コネクタ 10"/>
          <p:cNvCxnSpPr/>
          <p:nvPr/>
        </p:nvCxnSpPr>
        <p:spPr>
          <a:xfrm flipH="1">
            <a:off x="1229896" y="1443789"/>
            <a:ext cx="7138736" cy="2646948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382296" y="1443789"/>
            <a:ext cx="4727072" cy="2646948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2268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pidv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486" y="3084441"/>
            <a:ext cx="6331083" cy="3053120"/>
          </a:xfrm>
          <a:prstGeom prst="rect">
            <a:avLst/>
          </a:prstGeom>
        </p:spPr>
      </p:pic>
      <p:pic>
        <p:nvPicPr>
          <p:cNvPr id="10" name="Picture 8" descr="initi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354" y="705485"/>
            <a:ext cx="1956264" cy="1743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0" name="Picture 17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11" y="2328809"/>
            <a:ext cx="25812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32" name="Picture 4" descr="hbt0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511" y="1052443"/>
            <a:ext cx="4894277" cy="2031998"/>
          </a:xfrm>
          <a:prstGeom prst="rect">
            <a:avLst/>
          </a:prstGeom>
          <a:noFill/>
          <a:ln w="76200" cmpd="sng">
            <a:noFill/>
            <a:miter lim="800000"/>
            <a:headEnd/>
            <a:tailEnd/>
          </a:ln>
          <a:extLst/>
        </p:spPr>
      </p:pic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2651687" y="206595"/>
            <a:ext cx="6024856" cy="400110"/>
          </a:xfrm>
          <a:prstGeom prst="rect">
            <a:avLst/>
          </a:prstGeom>
          <a:noFill/>
          <a:ln w="38100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Higher harmonic order collective </a:t>
            </a:r>
            <a:r>
              <a:rPr lang="en-US" altLang="ja-JP" sz="2000" dirty="0">
                <a:latin typeface="Arial"/>
                <a:cs typeface="Arial"/>
              </a:rPr>
              <a:t>expansion of QGP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3246353" y="5928234"/>
            <a:ext cx="24177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dirty="0"/>
              <a:t> PHENIX Preliminary, QM12</a:t>
            </a:r>
          </a:p>
        </p:txBody>
      </p:sp>
      <p:pic>
        <p:nvPicPr>
          <p:cNvPr id="11" name="Picture 5" descr="wma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11" y="164153"/>
            <a:ext cx="1636056" cy="914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71212" y="1153867"/>
            <a:ext cx="7053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dirty="0"/>
              <a:t>WMAP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8CCA-CD02-B34A-A4A6-548305B399F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7305861" y="5881698"/>
            <a:ext cx="162726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QM12: S. Mizuno</a:t>
            </a:r>
            <a:endParaRPr lang="en-US" altLang="ja-JP" sz="1600" dirty="0"/>
          </a:p>
        </p:txBody>
      </p:sp>
    </p:spTree>
    <p:extLst>
      <p:ext uri="{BB962C8B-B14F-4D97-AF65-F5344CB8AC3E}">
        <p14:creationId xmlns:p14="http://schemas.microsoft.com/office/powerpoint/2010/main" val="2011287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hbt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667000"/>
            <a:ext cx="5867400" cy="337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3439318" y="2717800"/>
            <a:ext cx="24177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 PHENIX Preliminary, QM12</a:t>
            </a:r>
          </a:p>
        </p:txBody>
      </p:sp>
      <p:pic>
        <p:nvPicPr>
          <p:cNvPr id="107524" name="Picture 4" descr="ell-tr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3463925"/>
            <a:ext cx="2417762" cy="247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152400" y="155575"/>
            <a:ext cx="4329534" cy="1323439"/>
          </a:xfrm>
          <a:prstGeom prst="rect">
            <a:avLst/>
          </a:prstGeom>
          <a:noFill/>
          <a:ln w="38100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Source geometry (size, shape and time duration) at the end of freeze-out via two particle </a:t>
            </a:r>
            <a:r>
              <a:rPr lang="en-US" altLang="ja-JP" sz="2000" dirty="0"/>
              <a:t>q</a:t>
            </a:r>
            <a:r>
              <a:rPr lang="en-US" altLang="ja-JP" sz="2000" dirty="0" smtClean="0"/>
              <a:t>uantum interferometry (HBT measurement)</a:t>
            </a:r>
          </a:p>
        </p:txBody>
      </p:sp>
      <p:sp>
        <p:nvSpPr>
          <p:cNvPr id="107526" name="Oval 6"/>
          <p:cNvSpPr>
            <a:spLocks noChangeArrowheads="1"/>
          </p:cNvSpPr>
          <p:nvPr/>
        </p:nvSpPr>
        <p:spPr bwMode="auto">
          <a:xfrm>
            <a:off x="4648200" y="685800"/>
            <a:ext cx="1066800" cy="1447800"/>
          </a:xfrm>
          <a:prstGeom prst="ellipse">
            <a:avLst/>
          </a:prstGeom>
          <a:gradFill rotWithShape="0">
            <a:gsLst>
              <a:gs pos="0">
                <a:srgbClr val="FF8000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27" name="Line 7"/>
          <p:cNvSpPr>
            <a:spLocks noChangeShapeType="1"/>
          </p:cNvSpPr>
          <p:nvPr/>
        </p:nvSpPr>
        <p:spPr bwMode="auto">
          <a:xfrm flipV="1">
            <a:off x="5521325" y="1050925"/>
            <a:ext cx="1371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28" name="Line 8"/>
          <p:cNvSpPr>
            <a:spLocks noChangeShapeType="1"/>
          </p:cNvSpPr>
          <p:nvPr/>
        </p:nvSpPr>
        <p:spPr bwMode="auto">
          <a:xfrm>
            <a:off x="5521325" y="1355725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29" name="Line 9"/>
          <p:cNvSpPr>
            <a:spLocks noChangeShapeType="1"/>
          </p:cNvSpPr>
          <p:nvPr/>
        </p:nvSpPr>
        <p:spPr bwMode="auto">
          <a:xfrm>
            <a:off x="5521325" y="1355725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30" name="Line 10"/>
          <p:cNvSpPr>
            <a:spLocks noChangeShapeType="1"/>
          </p:cNvSpPr>
          <p:nvPr/>
        </p:nvSpPr>
        <p:spPr bwMode="auto">
          <a:xfrm flipV="1">
            <a:off x="6359525" y="1355725"/>
            <a:ext cx="137160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31" name="Line 11"/>
          <p:cNvSpPr>
            <a:spLocks noChangeShapeType="1"/>
          </p:cNvSpPr>
          <p:nvPr/>
        </p:nvSpPr>
        <p:spPr bwMode="auto">
          <a:xfrm>
            <a:off x="6892925" y="1050925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32" name="Line 12"/>
          <p:cNvSpPr>
            <a:spLocks noChangeShapeType="1"/>
          </p:cNvSpPr>
          <p:nvPr/>
        </p:nvSpPr>
        <p:spPr bwMode="auto">
          <a:xfrm flipH="1">
            <a:off x="6359525" y="1050925"/>
            <a:ext cx="53340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33" name="Line 13"/>
          <p:cNvSpPr>
            <a:spLocks noChangeShapeType="1"/>
          </p:cNvSpPr>
          <p:nvPr/>
        </p:nvSpPr>
        <p:spPr bwMode="auto">
          <a:xfrm>
            <a:off x="6359525" y="1660525"/>
            <a:ext cx="533400" cy="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34" name="Line 14"/>
          <p:cNvSpPr>
            <a:spLocks noChangeShapeType="1"/>
          </p:cNvSpPr>
          <p:nvPr/>
        </p:nvSpPr>
        <p:spPr bwMode="auto">
          <a:xfrm flipV="1">
            <a:off x="6892925" y="1050925"/>
            <a:ext cx="0" cy="6096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35" name="Text Box 15"/>
          <p:cNvSpPr txBox="1">
            <a:spLocks noChangeArrowheads="1"/>
          </p:cNvSpPr>
          <p:nvPr/>
        </p:nvSpPr>
        <p:spPr bwMode="auto">
          <a:xfrm>
            <a:off x="6130925" y="828675"/>
            <a:ext cx="4159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p</a:t>
            </a:r>
            <a:r>
              <a:rPr lang="en-US" altLang="ja-JP" sz="1400" baseline="-25000"/>
              <a:t>T1</a:t>
            </a:r>
            <a:endParaRPr lang="en-US" altLang="ja-JP" sz="1400"/>
          </a:p>
        </p:txBody>
      </p:sp>
      <p:sp>
        <p:nvSpPr>
          <p:cNvPr id="107536" name="Text Box 16"/>
          <p:cNvSpPr txBox="1">
            <a:spLocks noChangeArrowheads="1"/>
          </p:cNvSpPr>
          <p:nvPr/>
        </p:nvSpPr>
        <p:spPr bwMode="auto">
          <a:xfrm>
            <a:off x="5749925" y="1438275"/>
            <a:ext cx="4159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p</a:t>
            </a:r>
            <a:r>
              <a:rPr lang="en-US" altLang="ja-JP" sz="1400" baseline="-25000"/>
              <a:t>T2</a:t>
            </a:r>
            <a:endParaRPr lang="en-US" altLang="ja-JP" sz="1400"/>
          </a:p>
        </p:txBody>
      </p:sp>
      <p:sp>
        <p:nvSpPr>
          <p:cNvPr id="107537" name="Text Box 17"/>
          <p:cNvSpPr txBox="1">
            <a:spLocks noChangeArrowheads="1"/>
          </p:cNvSpPr>
          <p:nvPr/>
        </p:nvSpPr>
        <p:spPr bwMode="auto">
          <a:xfrm>
            <a:off x="6664325" y="457200"/>
            <a:ext cx="1412875" cy="527050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ja-JP" sz="1400"/>
              <a:t>side view size</a:t>
            </a:r>
          </a:p>
          <a:p>
            <a:r>
              <a:rPr lang="en-US" altLang="ja-JP" sz="1400"/>
              <a:t>q</a:t>
            </a:r>
            <a:r>
              <a:rPr lang="en-US" altLang="ja-JP" sz="1400" baseline="-25000"/>
              <a:t>T-side</a:t>
            </a:r>
            <a:r>
              <a:rPr lang="en-US" altLang="ja-JP" sz="1400"/>
              <a:t> : R</a:t>
            </a:r>
            <a:r>
              <a:rPr lang="en-US" altLang="ja-JP" sz="1400" baseline="-25000"/>
              <a:t>T-side</a:t>
            </a:r>
          </a:p>
        </p:txBody>
      </p:sp>
      <p:sp>
        <p:nvSpPr>
          <p:cNvPr id="107538" name="Text Box 18"/>
          <p:cNvSpPr txBox="1">
            <a:spLocks noChangeArrowheads="1"/>
          </p:cNvSpPr>
          <p:nvPr/>
        </p:nvSpPr>
        <p:spPr bwMode="auto">
          <a:xfrm>
            <a:off x="6207125" y="1736725"/>
            <a:ext cx="1870075" cy="527050"/>
          </a:xfrm>
          <a:prstGeom prst="rect">
            <a:avLst/>
          </a:prstGeom>
          <a:noFill/>
          <a:ln w="9525">
            <a:solidFill>
              <a:srgbClr val="FF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ja-JP" sz="1400"/>
              <a:t>depth + time duration</a:t>
            </a:r>
          </a:p>
          <a:p>
            <a:r>
              <a:rPr lang="en-US" altLang="ja-JP" sz="1400"/>
              <a:t>q</a:t>
            </a:r>
            <a:r>
              <a:rPr lang="en-US" altLang="ja-JP" sz="1400" baseline="-25000"/>
              <a:t>T-out</a:t>
            </a:r>
            <a:r>
              <a:rPr lang="en-US" altLang="ja-JP" sz="1400"/>
              <a:t> : R</a:t>
            </a:r>
            <a:r>
              <a:rPr lang="en-US" altLang="ja-JP" sz="1400" baseline="-25000"/>
              <a:t>T-out</a:t>
            </a:r>
          </a:p>
        </p:txBody>
      </p:sp>
      <p:grpSp>
        <p:nvGrpSpPr>
          <p:cNvPr id="107539" name="Group 19"/>
          <p:cNvGrpSpPr>
            <a:grpSpLocks/>
          </p:cNvGrpSpPr>
          <p:nvPr/>
        </p:nvGrpSpPr>
        <p:grpSpPr bwMode="auto">
          <a:xfrm>
            <a:off x="7807325" y="1143000"/>
            <a:ext cx="381000" cy="457200"/>
            <a:chOff x="5136" y="768"/>
            <a:chExt cx="240" cy="288"/>
          </a:xfrm>
        </p:grpSpPr>
        <p:sp>
          <p:nvSpPr>
            <p:cNvPr id="107540" name="Oval 20"/>
            <p:cNvSpPr>
              <a:spLocks noChangeArrowheads="1"/>
            </p:cNvSpPr>
            <p:nvPr/>
          </p:nvSpPr>
          <p:spPr bwMode="auto">
            <a:xfrm>
              <a:off x="5184" y="816"/>
              <a:ext cx="48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1" name="Oval 21"/>
            <p:cNvSpPr>
              <a:spLocks noChangeArrowheads="1"/>
            </p:cNvSpPr>
            <p:nvPr/>
          </p:nvSpPr>
          <p:spPr bwMode="auto">
            <a:xfrm>
              <a:off x="5184" y="864"/>
              <a:ext cx="4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2" name="Line 22"/>
            <p:cNvSpPr>
              <a:spLocks noChangeShapeType="1"/>
            </p:cNvSpPr>
            <p:nvPr/>
          </p:nvSpPr>
          <p:spPr bwMode="auto">
            <a:xfrm>
              <a:off x="5136" y="768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3" name="Line 23"/>
            <p:cNvSpPr>
              <a:spLocks noChangeShapeType="1"/>
            </p:cNvSpPr>
            <p:nvPr/>
          </p:nvSpPr>
          <p:spPr bwMode="auto">
            <a:xfrm flipV="1">
              <a:off x="5136" y="912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544" name="Group 24"/>
          <p:cNvGrpSpPr>
            <a:grpSpLocks/>
          </p:cNvGrpSpPr>
          <p:nvPr/>
        </p:nvGrpSpPr>
        <p:grpSpPr bwMode="auto">
          <a:xfrm rot="-5387120">
            <a:off x="4991100" y="190500"/>
            <a:ext cx="381000" cy="457200"/>
            <a:chOff x="5136" y="768"/>
            <a:chExt cx="240" cy="288"/>
          </a:xfrm>
        </p:grpSpPr>
        <p:sp>
          <p:nvSpPr>
            <p:cNvPr id="107545" name="Oval 25"/>
            <p:cNvSpPr>
              <a:spLocks noChangeArrowheads="1"/>
            </p:cNvSpPr>
            <p:nvPr/>
          </p:nvSpPr>
          <p:spPr bwMode="auto">
            <a:xfrm>
              <a:off x="5184" y="816"/>
              <a:ext cx="48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6" name="Oval 26"/>
            <p:cNvSpPr>
              <a:spLocks noChangeArrowheads="1"/>
            </p:cNvSpPr>
            <p:nvPr/>
          </p:nvSpPr>
          <p:spPr bwMode="auto">
            <a:xfrm>
              <a:off x="5184" y="864"/>
              <a:ext cx="4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7" name="Line 27"/>
            <p:cNvSpPr>
              <a:spLocks noChangeShapeType="1"/>
            </p:cNvSpPr>
            <p:nvPr/>
          </p:nvSpPr>
          <p:spPr bwMode="auto">
            <a:xfrm>
              <a:off x="5136" y="768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8" name="Line 28"/>
            <p:cNvSpPr>
              <a:spLocks noChangeShapeType="1"/>
            </p:cNvSpPr>
            <p:nvPr/>
          </p:nvSpPr>
          <p:spPr bwMode="auto">
            <a:xfrm flipV="1">
              <a:off x="5136" y="912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549" name="Group 29"/>
          <p:cNvGrpSpPr>
            <a:grpSpLocks/>
          </p:cNvGrpSpPr>
          <p:nvPr/>
        </p:nvGrpSpPr>
        <p:grpSpPr bwMode="auto">
          <a:xfrm rot="-1775572">
            <a:off x="5638800" y="609600"/>
            <a:ext cx="381000" cy="457200"/>
            <a:chOff x="5136" y="768"/>
            <a:chExt cx="240" cy="288"/>
          </a:xfrm>
        </p:grpSpPr>
        <p:sp>
          <p:nvSpPr>
            <p:cNvPr id="107550" name="Oval 30"/>
            <p:cNvSpPr>
              <a:spLocks noChangeArrowheads="1"/>
            </p:cNvSpPr>
            <p:nvPr/>
          </p:nvSpPr>
          <p:spPr bwMode="auto">
            <a:xfrm>
              <a:off x="5184" y="816"/>
              <a:ext cx="48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51" name="Oval 31"/>
            <p:cNvSpPr>
              <a:spLocks noChangeArrowheads="1"/>
            </p:cNvSpPr>
            <p:nvPr/>
          </p:nvSpPr>
          <p:spPr bwMode="auto">
            <a:xfrm>
              <a:off x="5184" y="864"/>
              <a:ext cx="4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52" name="Line 32"/>
            <p:cNvSpPr>
              <a:spLocks noChangeShapeType="1"/>
            </p:cNvSpPr>
            <p:nvPr/>
          </p:nvSpPr>
          <p:spPr bwMode="auto">
            <a:xfrm>
              <a:off x="5136" y="768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53" name="Line 33"/>
            <p:cNvSpPr>
              <a:spLocks noChangeShapeType="1"/>
            </p:cNvSpPr>
            <p:nvPr/>
          </p:nvSpPr>
          <p:spPr bwMode="auto">
            <a:xfrm flipV="1">
              <a:off x="5136" y="912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7554" name="Text Box 34"/>
          <p:cNvSpPr txBox="1">
            <a:spLocks noChangeArrowheads="1"/>
          </p:cNvSpPr>
          <p:nvPr/>
        </p:nvSpPr>
        <p:spPr bwMode="auto">
          <a:xfrm>
            <a:off x="477838" y="2870200"/>
            <a:ext cx="1933575" cy="527050"/>
          </a:xfrm>
          <a:prstGeom prst="rect">
            <a:avLst/>
          </a:prstGeom>
          <a:noFill/>
          <a:ln w="9525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together with v</a:t>
            </a:r>
            <a:r>
              <a:rPr lang="en-US" altLang="ja-JP" sz="1400" baseline="-25000"/>
              <a:t>n</a:t>
            </a:r>
            <a:r>
              <a:rPr lang="en-US" altLang="ja-JP" sz="1400"/>
              <a:t>(p</a:t>
            </a:r>
            <a:r>
              <a:rPr lang="en-US" altLang="ja-JP" sz="1400" baseline="-25000"/>
              <a:t>T</a:t>
            </a:r>
            <a:r>
              <a:rPr lang="en-US" altLang="ja-JP" sz="1400"/>
              <a:t>)</a:t>
            </a:r>
            <a:r>
              <a:rPr lang="en-US" altLang="ja-JP" sz="1400" baseline="30000"/>
              <a:t>PID</a:t>
            </a:r>
            <a:endParaRPr lang="en-US" altLang="ja-JP" sz="1400"/>
          </a:p>
          <a:p>
            <a:r>
              <a:rPr lang="en-US" altLang="ja-JP" sz="1400"/>
              <a:t>fitting with Blast Wave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60004" y="1767497"/>
            <a:ext cx="3881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R</a:t>
            </a:r>
            <a:r>
              <a:rPr lang="en-US" altLang="ja-JP" baseline="-25000" dirty="0" smtClean="0"/>
              <a:t>T-side</a:t>
            </a:r>
            <a:r>
              <a:rPr lang="en-US" altLang="ja-JP" dirty="0" smtClean="0"/>
              <a:t>,</a:t>
            </a:r>
            <a:r>
              <a:rPr lang="en-US" altLang="ja-JP" baseline="-25000" dirty="0" smtClean="0"/>
              <a:t>  </a:t>
            </a:r>
            <a:r>
              <a:rPr lang="en-US" altLang="ja-JP" dirty="0" smtClean="0"/>
              <a:t>R</a:t>
            </a:r>
            <a:r>
              <a:rPr lang="en-US" altLang="ja-JP" baseline="-25000" dirty="0" smtClean="0"/>
              <a:t>T-out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(</a:t>
            </a:r>
            <a:r>
              <a:rPr lang="en-US" altLang="ja-JP" dirty="0" smtClean="0">
                <a:latin typeface="Symbol" charset="0"/>
                <a:sym typeface="Symbol" charset="0"/>
              </a:rPr>
              <a:t></a:t>
            </a:r>
            <a:r>
              <a:rPr lang="en-US" altLang="ja-JP" baseline="-25000" dirty="0" smtClean="0">
                <a:latin typeface="Symbol" charset="0"/>
                <a:sym typeface="Symbol" charset="0"/>
              </a:rPr>
              <a:t></a:t>
            </a:r>
            <a:r>
              <a:rPr lang="en-US" altLang="ja-JP" dirty="0" smtClean="0"/>
              <a:t>), (</a:t>
            </a:r>
            <a:r>
              <a:rPr lang="en-US" altLang="ja-JP" dirty="0" smtClean="0">
                <a:latin typeface="Symbol" charset="0"/>
                <a:sym typeface="Symbol" charset="0"/>
              </a:rPr>
              <a:t></a:t>
            </a:r>
            <a:r>
              <a:rPr lang="en-US" altLang="ja-JP" baseline="-25000" dirty="0" smtClean="0">
                <a:latin typeface="Symbol" charset="0"/>
                <a:sym typeface="Symbol" charset="0"/>
              </a:rPr>
              <a:t>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lang="en-US" altLang="ja-JP" dirty="0" smtClean="0"/>
              <a:t>R</a:t>
            </a:r>
            <a:r>
              <a:rPr lang="en-US" altLang="ja-JP" baseline="-25000" dirty="0" smtClean="0"/>
              <a:t>T-</a:t>
            </a:r>
            <a:r>
              <a:rPr lang="en-US" altLang="ja-JP" baseline="-25000" dirty="0" err="1" smtClean="0"/>
              <a:t>side</a:t>
            </a:r>
            <a:r>
              <a:rPr lang="en-US" altLang="ja-JP" baseline="30000" dirty="0" err="1" smtClean="0"/>
              <a:t>oscill</a:t>
            </a:r>
            <a:r>
              <a:rPr lang="en-US" altLang="ja-JP" baseline="30000" dirty="0" smtClean="0"/>
              <a:t>. </a:t>
            </a:r>
            <a:r>
              <a:rPr lang="en-US" altLang="ja-JP" dirty="0" smtClean="0"/>
              <a:t>&lt; R</a:t>
            </a:r>
            <a:r>
              <a:rPr lang="en-US" altLang="ja-JP" baseline="-25000" dirty="0" smtClean="0"/>
              <a:t>T-</a:t>
            </a:r>
            <a:r>
              <a:rPr lang="en-US" altLang="ja-JP" baseline="-25000" dirty="0" err="1" smtClean="0"/>
              <a:t>out</a:t>
            </a:r>
            <a:r>
              <a:rPr lang="en-US" altLang="ja-JP" baseline="30000" dirty="0" err="1" smtClean="0"/>
              <a:t>oscill</a:t>
            </a:r>
            <a:r>
              <a:rPr lang="en-US" altLang="ja-JP" baseline="30000" dirty="0" smtClean="0"/>
              <a:t>.</a:t>
            </a:r>
            <a:r>
              <a:rPr lang="en-US" altLang="ja-JP" baseline="-25000" dirty="0" smtClean="0"/>
              <a:t>  </a:t>
            </a:r>
            <a:r>
              <a:rPr lang="en-US" altLang="ja-JP" dirty="0" smtClean="0"/>
              <a:t>for n=2,3 (central)</a:t>
            </a:r>
            <a:endParaRPr lang="en-US" altLang="ja-JP" sz="2000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8CCA-CD02-B34A-A4A6-548305B399F2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9" name="Text Box 25"/>
          <p:cNvSpPr txBox="1">
            <a:spLocks noChangeArrowheads="1"/>
          </p:cNvSpPr>
          <p:nvPr/>
        </p:nvSpPr>
        <p:spPr bwMode="auto">
          <a:xfrm>
            <a:off x="7601777" y="97794"/>
            <a:ext cx="14383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QM12: T. </a:t>
            </a:r>
            <a:r>
              <a:rPr lang="en-US" altLang="ja-JP" sz="1600" dirty="0" err="1" smtClean="0"/>
              <a:t>Niida</a:t>
            </a:r>
            <a:endParaRPr lang="en-US" altLang="ja-JP" sz="1600" dirty="0"/>
          </a:p>
        </p:txBody>
      </p:sp>
    </p:spTree>
    <p:extLst>
      <p:ext uri="{BB962C8B-B14F-4D97-AF65-F5344CB8AC3E}">
        <p14:creationId xmlns:p14="http://schemas.microsoft.com/office/powerpoint/2010/main" val="892246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bwf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4475"/>
            <a:ext cx="8153400" cy="318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79" name="Picture 3" descr="hbt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0"/>
            <a:ext cx="4232275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0" name="Picture 4" descr="bwf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95400"/>
            <a:ext cx="2057400" cy="773113"/>
          </a:xfrm>
          <a:prstGeom prst="rect">
            <a:avLst/>
          </a:prstGeom>
          <a:noFill/>
          <a:ln w="25400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1" name="Picture 5" descr="hbt0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581400"/>
            <a:ext cx="3962400" cy="253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7169805" y="719533"/>
            <a:ext cx="1477962" cy="304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txBody>
          <a:bodyPr wrap="none">
            <a:spAutoFit/>
          </a:bodyPr>
          <a:lstStyle/>
          <a:p>
            <a:r>
              <a:rPr lang="en-US" altLang="ja-JP" sz="1400"/>
              <a:t> PHENIX, QM12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1905000" y="1295400"/>
            <a:ext cx="2590800" cy="542925"/>
          </a:xfrm>
          <a:prstGeom prst="rect">
            <a:avLst/>
          </a:prstGeom>
          <a:solidFill>
            <a:schemeClr val="bg1"/>
          </a:solidFill>
          <a:ln w="25400">
            <a:solidFill>
              <a:srgbClr val="8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/>
              <a:t>extracted by BW fitting </a:t>
            </a:r>
            <a:br>
              <a:rPr lang="en-US" altLang="ja-JP" sz="1400"/>
            </a:br>
            <a:r>
              <a:rPr lang="en-US" altLang="ja-JP" sz="1400"/>
              <a:t>with spectra + v</a:t>
            </a:r>
            <a:r>
              <a:rPr lang="en-US" altLang="ja-JP" sz="1400" baseline="-25000"/>
              <a:t>2,3,4</a:t>
            </a:r>
            <a:r>
              <a:rPr lang="en-US" altLang="ja-JP" sz="1400"/>
              <a:t> of </a:t>
            </a:r>
            <a:r>
              <a:rPr lang="en-US" altLang="ja-JP" sz="1400">
                <a:latin typeface="Symbol" charset="0"/>
                <a:sym typeface="Symbol" charset="0"/>
              </a:rPr>
              <a:t></a:t>
            </a:r>
            <a:r>
              <a:rPr lang="en-US" altLang="ja-JP" sz="1400"/>
              <a:t>,K,p</a:t>
            </a: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2743200" y="3511550"/>
            <a:ext cx="1828800" cy="542925"/>
          </a:xfrm>
          <a:prstGeom prst="rect">
            <a:avLst/>
          </a:prstGeom>
          <a:solidFill>
            <a:schemeClr val="bg1"/>
          </a:solidFill>
          <a:ln w="25400">
            <a:solidFill>
              <a:srgbClr val="8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400"/>
              <a:t>extracted from R</a:t>
            </a:r>
            <a:r>
              <a:rPr lang="en-US" altLang="ja-JP" sz="1400" baseline="-25000"/>
              <a:t>Tside</a:t>
            </a:r>
            <a:r>
              <a:rPr lang="en-US" altLang="ja-JP" sz="1400"/>
              <a:t> by </a:t>
            </a:r>
            <a:r>
              <a:rPr lang="en-US" altLang="ja-JP" sz="1400">
                <a:latin typeface="Symbol" charset="0"/>
                <a:sym typeface="Symbol" charset="0"/>
              </a:rPr>
              <a:t></a:t>
            </a:r>
            <a:r>
              <a:rPr lang="en-US" altLang="ja-JP" sz="1400"/>
              <a:t> HBT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231672" y="232146"/>
            <a:ext cx="5523698" cy="38430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079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2"/>
          <p:cNvGrpSpPr>
            <a:grpSpLocks/>
          </p:cNvGrpSpPr>
          <p:nvPr/>
        </p:nvGrpSpPr>
        <p:grpSpPr bwMode="auto">
          <a:xfrm>
            <a:off x="232272" y="320304"/>
            <a:ext cx="3162300" cy="2656277"/>
            <a:chOff x="2916" y="96"/>
            <a:chExt cx="1992" cy="1632"/>
          </a:xfrm>
        </p:grpSpPr>
        <p:sp>
          <p:nvSpPr>
            <p:cNvPr id="56323" name="Rectangle 3"/>
            <p:cNvSpPr>
              <a:spLocks noChangeArrowheads="1"/>
            </p:cNvSpPr>
            <p:nvPr/>
          </p:nvSpPr>
          <p:spPr bwMode="auto">
            <a:xfrm>
              <a:off x="3060" y="816"/>
              <a:ext cx="1692" cy="903"/>
            </a:xfrm>
            <a:prstGeom prst="rect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24" name="Oval 4"/>
            <p:cNvSpPr>
              <a:spLocks noChangeArrowheads="1"/>
            </p:cNvSpPr>
            <p:nvPr/>
          </p:nvSpPr>
          <p:spPr bwMode="auto">
            <a:xfrm>
              <a:off x="4560" y="816"/>
              <a:ext cx="348" cy="902"/>
            </a:xfrm>
            <a:prstGeom prst="ellipse">
              <a:avLst/>
            </a:prstGeom>
            <a:gradFill rotWithShape="0">
              <a:gsLst>
                <a:gs pos="0">
                  <a:srgbClr val="009900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25" name="Oval 5"/>
            <p:cNvSpPr>
              <a:spLocks noChangeArrowheads="1"/>
            </p:cNvSpPr>
            <p:nvPr/>
          </p:nvSpPr>
          <p:spPr bwMode="auto">
            <a:xfrm>
              <a:off x="2916" y="816"/>
              <a:ext cx="349" cy="912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rgbClr val="009900"/>
                </a:gs>
              </a:gsLst>
              <a:lin ang="0" scaled="1"/>
            </a:gradFill>
            <a:ln w="952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26" name="Text Box 6"/>
            <p:cNvSpPr txBox="1">
              <a:spLocks noChangeArrowheads="1"/>
            </p:cNvSpPr>
            <p:nvPr/>
          </p:nvSpPr>
          <p:spPr bwMode="auto">
            <a:xfrm>
              <a:off x="3795" y="405"/>
              <a:ext cx="28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ja-JP" sz="1600" b="1" dirty="0"/>
                <a:t>jet</a:t>
              </a:r>
            </a:p>
          </p:txBody>
        </p:sp>
        <p:sp>
          <p:nvSpPr>
            <p:cNvPr id="56327" name="Line 7"/>
            <p:cNvSpPr>
              <a:spLocks noChangeShapeType="1"/>
            </p:cNvSpPr>
            <p:nvPr/>
          </p:nvSpPr>
          <p:spPr bwMode="auto">
            <a:xfrm flipV="1">
              <a:off x="4128" y="336"/>
              <a:ext cx="432" cy="240"/>
            </a:xfrm>
            <a:prstGeom prst="line">
              <a:avLst/>
            </a:prstGeom>
            <a:noFill/>
            <a:ln w="76200">
              <a:solidFill>
                <a:srgbClr val="00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28" name="Line 8"/>
            <p:cNvSpPr>
              <a:spLocks noChangeShapeType="1"/>
            </p:cNvSpPr>
            <p:nvPr/>
          </p:nvSpPr>
          <p:spPr bwMode="auto">
            <a:xfrm flipV="1">
              <a:off x="4128" y="96"/>
              <a:ext cx="384" cy="480"/>
            </a:xfrm>
            <a:prstGeom prst="line">
              <a:avLst/>
            </a:prstGeom>
            <a:noFill/>
            <a:ln w="76200">
              <a:solidFill>
                <a:srgbClr val="00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29" name="Line 9"/>
            <p:cNvSpPr>
              <a:spLocks noChangeShapeType="1"/>
            </p:cNvSpPr>
            <p:nvPr/>
          </p:nvSpPr>
          <p:spPr bwMode="auto">
            <a:xfrm flipV="1">
              <a:off x="4128" y="96"/>
              <a:ext cx="96" cy="480"/>
            </a:xfrm>
            <a:prstGeom prst="line">
              <a:avLst/>
            </a:prstGeom>
            <a:noFill/>
            <a:ln w="76200">
              <a:solidFill>
                <a:srgbClr val="00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0" name="Line 10"/>
            <p:cNvSpPr>
              <a:spLocks noChangeShapeType="1"/>
            </p:cNvSpPr>
            <p:nvPr/>
          </p:nvSpPr>
          <p:spPr bwMode="auto">
            <a:xfrm>
              <a:off x="3791" y="1263"/>
              <a:ext cx="49" cy="225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1" name="Line 11"/>
            <p:cNvSpPr>
              <a:spLocks noChangeShapeType="1"/>
            </p:cNvSpPr>
            <p:nvPr/>
          </p:nvSpPr>
          <p:spPr bwMode="auto">
            <a:xfrm flipH="1">
              <a:off x="3504" y="1230"/>
              <a:ext cx="276" cy="450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2" name="Line 12"/>
            <p:cNvSpPr>
              <a:spLocks noChangeShapeType="1"/>
            </p:cNvSpPr>
            <p:nvPr/>
          </p:nvSpPr>
          <p:spPr bwMode="auto">
            <a:xfrm flipH="1">
              <a:off x="3408" y="1230"/>
              <a:ext cx="372" cy="258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3" name="Line 13"/>
            <p:cNvSpPr>
              <a:spLocks noChangeShapeType="1"/>
            </p:cNvSpPr>
            <p:nvPr/>
          </p:nvSpPr>
          <p:spPr bwMode="auto">
            <a:xfrm>
              <a:off x="3072" y="938"/>
              <a:ext cx="681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4" name="Line 14"/>
            <p:cNvSpPr>
              <a:spLocks noChangeShapeType="1"/>
            </p:cNvSpPr>
            <p:nvPr/>
          </p:nvSpPr>
          <p:spPr bwMode="auto">
            <a:xfrm flipH="1">
              <a:off x="4070" y="938"/>
              <a:ext cx="730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5" name="Line 15"/>
            <p:cNvSpPr>
              <a:spLocks noChangeShapeType="1"/>
            </p:cNvSpPr>
            <p:nvPr/>
          </p:nvSpPr>
          <p:spPr bwMode="auto">
            <a:xfrm flipH="1">
              <a:off x="3744" y="908"/>
              <a:ext cx="192" cy="418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6" name="Oval 16"/>
            <p:cNvSpPr>
              <a:spLocks noChangeArrowheads="1"/>
            </p:cNvSpPr>
            <p:nvPr/>
          </p:nvSpPr>
          <p:spPr bwMode="auto">
            <a:xfrm>
              <a:off x="4713" y="839"/>
              <a:ext cx="96" cy="1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37" name="Oval 17"/>
            <p:cNvSpPr>
              <a:spLocks noChangeArrowheads="1"/>
            </p:cNvSpPr>
            <p:nvPr/>
          </p:nvSpPr>
          <p:spPr bwMode="auto">
            <a:xfrm>
              <a:off x="3051" y="851"/>
              <a:ext cx="96" cy="1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38" name="Line 18"/>
            <p:cNvSpPr>
              <a:spLocks noChangeShapeType="1"/>
            </p:cNvSpPr>
            <p:nvPr/>
          </p:nvSpPr>
          <p:spPr bwMode="auto">
            <a:xfrm flipV="1">
              <a:off x="3888" y="480"/>
              <a:ext cx="288" cy="48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9" name="AutoShape 19"/>
            <p:cNvSpPr>
              <a:spLocks noChangeArrowheads="1"/>
            </p:cNvSpPr>
            <p:nvPr/>
          </p:nvSpPr>
          <p:spPr bwMode="auto">
            <a:xfrm>
              <a:off x="3744" y="746"/>
              <a:ext cx="341" cy="395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40" name="Text Box 20"/>
            <p:cNvSpPr txBox="1">
              <a:spLocks noChangeArrowheads="1"/>
            </p:cNvSpPr>
            <p:nvPr/>
          </p:nvSpPr>
          <p:spPr bwMode="auto">
            <a:xfrm>
              <a:off x="3168" y="748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ja-JP" sz="1600" b="1"/>
                <a:t>p</a:t>
              </a:r>
            </a:p>
          </p:txBody>
        </p:sp>
        <p:sp>
          <p:nvSpPr>
            <p:cNvPr id="56341" name="Text Box 21"/>
            <p:cNvSpPr txBox="1">
              <a:spLocks noChangeArrowheads="1"/>
            </p:cNvSpPr>
            <p:nvPr/>
          </p:nvSpPr>
          <p:spPr bwMode="auto">
            <a:xfrm>
              <a:off x="4464" y="748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ja-JP" sz="1600" b="1"/>
                <a:t>p</a:t>
              </a:r>
            </a:p>
          </p:txBody>
        </p:sp>
        <p:sp>
          <p:nvSpPr>
            <p:cNvPr id="56342" name="Text Box 22"/>
            <p:cNvSpPr txBox="1">
              <a:spLocks noChangeArrowheads="1"/>
            </p:cNvSpPr>
            <p:nvPr/>
          </p:nvSpPr>
          <p:spPr bwMode="auto">
            <a:xfrm>
              <a:off x="2928" y="1200"/>
              <a:ext cx="28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ja-JP" sz="1600" b="1"/>
                <a:t>Au</a:t>
              </a:r>
            </a:p>
          </p:txBody>
        </p:sp>
        <p:sp>
          <p:nvSpPr>
            <p:cNvPr id="56343" name="Text Box 23"/>
            <p:cNvSpPr txBox="1">
              <a:spLocks noChangeArrowheads="1"/>
            </p:cNvSpPr>
            <p:nvPr/>
          </p:nvSpPr>
          <p:spPr bwMode="auto">
            <a:xfrm>
              <a:off x="4608" y="1200"/>
              <a:ext cx="28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ja-JP" sz="1600" b="1"/>
                <a:t>Au</a:t>
              </a:r>
            </a:p>
          </p:txBody>
        </p:sp>
      </p:grpSp>
      <p:sp>
        <p:nvSpPr>
          <p:cNvPr id="56345" name="Text Box 25"/>
          <p:cNvSpPr txBox="1">
            <a:spLocks noChangeArrowheads="1"/>
          </p:cNvSpPr>
          <p:nvPr/>
        </p:nvSpPr>
        <p:spPr bwMode="auto">
          <a:xfrm>
            <a:off x="3199309" y="181304"/>
            <a:ext cx="3378866" cy="400110"/>
          </a:xfrm>
          <a:prstGeom prst="rect">
            <a:avLst/>
          </a:prstGeom>
          <a:noFill/>
          <a:ln w="38100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 smtClean="0">
                <a:latin typeface="Arial"/>
                <a:cs typeface="Arial"/>
              </a:rPr>
              <a:t>Energy loss (jet quenching) </a:t>
            </a:r>
          </a:p>
        </p:txBody>
      </p:sp>
      <p:grpSp>
        <p:nvGrpSpPr>
          <p:cNvPr id="6" name="図形グループ 5"/>
          <p:cNvGrpSpPr/>
          <p:nvPr/>
        </p:nvGrpSpPr>
        <p:grpSpPr>
          <a:xfrm>
            <a:off x="4342169" y="842981"/>
            <a:ext cx="1893888" cy="4724400"/>
            <a:chOff x="7084195" y="184151"/>
            <a:chExt cx="1893888" cy="4724400"/>
          </a:xfrm>
        </p:grpSpPr>
        <p:pic>
          <p:nvPicPr>
            <p:cNvPr id="40" name="Picture 4" descr="cms-cone00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4195" y="184151"/>
              <a:ext cx="1893888" cy="472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Oval 6"/>
            <p:cNvSpPr>
              <a:spLocks noChangeArrowheads="1"/>
            </p:cNvSpPr>
            <p:nvPr/>
          </p:nvSpPr>
          <p:spPr bwMode="auto">
            <a:xfrm>
              <a:off x="7287395" y="1250951"/>
              <a:ext cx="1447800" cy="1447800"/>
            </a:xfrm>
            <a:prstGeom prst="ellipse">
              <a:avLst/>
            </a:prstGeom>
            <a:solidFill>
              <a:srgbClr val="FF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7"/>
            <p:cNvSpPr>
              <a:spLocks noChangeShapeType="1"/>
            </p:cNvSpPr>
            <p:nvPr/>
          </p:nvSpPr>
          <p:spPr bwMode="auto">
            <a:xfrm>
              <a:off x="8011295" y="2470151"/>
              <a:ext cx="0" cy="8382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Line 8"/>
            <p:cNvSpPr>
              <a:spLocks noChangeShapeType="1"/>
            </p:cNvSpPr>
            <p:nvPr/>
          </p:nvSpPr>
          <p:spPr bwMode="auto">
            <a:xfrm flipV="1">
              <a:off x="7998595" y="1250951"/>
              <a:ext cx="0" cy="1219200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9"/>
            <p:cNvSpPr>
              <a:spLocks noChangeArrowheads="1"/>
            </p:cNvSpPr>
            <p:nvPr/>
          </p:nvSpPr>
          <p:spPr bwMode="auto">
            <a:xfrm>
              <a:off x="7846195" y="2317751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Line 10"/>
            <p:cNvSpPr>
              <a:spLocks noChangeShapeType="1"/>
            </p:cNvSpPr>
            <p:nvPr/>
          </p:nvSpPr>
          <p:spPr bwMode="auto">
            <a:xfrm flipV="1">
              <a:off x="8074795" y="1403351"/>
              <a:ext cx="228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Line 11"/>
            <p:cNvSpPr>
              <a:spLocks noChangeShapeType="1"/>
            </p:cNvSpPr>
            <p:nvPr/>
          </p:nvSpPr>
          <p:spPr bwMode="auto">
            <a:xfrm flipV="1">
              <a:off x="8074795" y="1555751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Line 12"/>
            <p:cNvSpPr>
              <a:spLocks noChangeShapeType="1"/>
            </p:cNvSpPr>
            <p:nvPr/>
          </p:nvSpPr>
          <p:spPr bwMode="auto">
            <a:xfrm flipV="1">
              <a:off x="8074795" y="1784351"/>
              <a:ext cx="4572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Line 13"/>
            <p:cNvSpPr>
              <a:spLocks noChangeShapeType="1"/>
            </p:cNvSpPr>
            <p:nvPr/>
          </p:nvSpPr>
          <p:spPr bwMode="auto">
            <a:xfrm flipH="1" flipV="1">
              <a:off x="7693795" y="1403351"/>
              <a:ext cx="228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Line 14"/>
            <p:cNvSpPr>
              <a:spLocks noChangeShapeType="1"/>
            </p:cNvSpPr>
            <p:nvPr/>
          </p:nvSpPr>
          <p:spPr bwMode="auto">
            <a:xfrm flipH="1" flipV="1">
              <a:off x="7541395" y="1555751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Line 15"/>
            <p:cNvSpPr>
              <a:spLocks noChangeShapeType="1"/>
            </p:cNvSpPr>
            <p:nvPr/>
          </p:nvSpPr>
          <p:spPr bwMode="auto">
            <a:xfrm flipH="1" flipV="1">
              <a:off x="7465195" y="1784351"/>
              <a:ext cx="4572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pic>
        <p:nvPicPr>
          <p:cNvPr id="5" name="図 4" descr="aj-atla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539" y="842981"/>
            <a:ext cx="2752038" cy="5436124"/>
          </a:xfrm>
          <a:prstGeom prst="rect">
            <a:avLst/>
          </a:prstGeom>
        </p:spPr>
      </p:pic>
      <p:pic>
        <p:nvPicPr>
          <p:cNvPr id="56344" name="Picture 24" descr="jet_supp_sta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0" y="3347296"/>
            <a:ext cx="4724400" cy="307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1718893" y="3150446"/>
            <a:ext cx="26543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dirty="0"/>
              <a:t>Phys. Rev. </a:t>
            </a:r>
            <a:r>
              <a:rPr lang="en-US" altLang="ja-JP" sz="1400" dirty="0" err="1"/>
              <a:t>Lett</a:t>
            </a:r>
            <a:r>
              <a:rPr lang="en-US" altLang="ja-JP" sz="1400" dirty="0"/>
              <a:t>. </a:t>
            </a:r>
            <a:r>
              <a:rPr lang="en-US" altLang="ja-JP" sz="1400" dirty="0" smtClean="0"/>
              <a:t>91 (</a:t>
            </a:r>
            <a:r>
              <a:rPr lang="en-US" altLang="ja-JP" sz="1400" dirty="0"/>
              <a:t>2003) 072304 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8CCA-CD02-B34A-A4A6-548305B399F2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69759" y="1304283"/>
            <a:ext cx="611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CMS</a:t>
            </a:r>
            <a:endParaRPr kumimoji="1" lang="ja-JP" altLang="en-US" dirty="0"/>
          </a:p>
        </p:txBody>
      </p:sp>
      <p:sp>
        <p:nvSpPr>
          <p:cNvPr id="51" name="Rectangle 26"/>
          <p:cNvSpPr>
            <a:spLocks noChangeArrowheads="1"/>
          </p:cNvSpPr>
          <p:nvPr/>
        </p:nvSpPr>
        <p:spPr bwMode="auto">
          <a:xfrm>
            <a:off x="6307861" y="640510"/>
            <a:ext cx="27494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dirty="0"/>
              <a:t>Phys. Rev. </a:t>
            </a:r>
            <a:r>
              <a:rPr lang="en-US" altLang="ja-JP" sz="1400" dirty="0" err="1"/>
              <a:t>Lett</a:t>
            </a:r>
            <a:r>
              <a:rPr lang="en-US" altLang="ja-JP" sz="1400" dirty="0"/>
              <a:t>. </a:t>
            </a:r>
            <a:r>
              <a:rPr lang="en-US" altLang="ja-JP" sz="1400" dirty="0" smtClean="0"/>
              <a:t>105 </a:t>
            </a:r>
            <a:r>
              <a:rPr lang="en-US" altLang="ja-JP" sz="1400" dirty="0"/>
              <a:t>(</a:t>
            </a:r>
            <a:r>
              <a:rPr lang="en-US" altLang="ja-JP" sz="1400" dirty="0" smtClean="0"/>
              <a:t>2010</a:t>
            </a:r>
            <a:r>
              <a:rPr lang="en-US" altLang="ja-JP" sz="1400" dirty="0"/>
              <a:t>) 252303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4241" y="6196976"/>
            <a:ext cx="232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Away-side suppression</a:t>
            </a:r>
            <a:endParaRPr kumimoji="1"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999624" y="6103065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di-jet energy asymmetry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 rot="18900000">
            <a:off x="3615376" y="1380365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re-distribution </a:t>
            </a:r>
            <a:r>
              <a:rPr lang="en-US" altLang="ja-JP" dirty="0"/>
              <a:t>of </a:t>
            </a:r>
            <a:endParaRPr kumimoji="1" lang="en-US" altLang="ja-JP" dirty="0" smtClean="0"/>
          </a:p>
          <a:p>
            <a:r>
              <a:rPr lang="en-US" altLang="ja-JP" dirty="0" smtClean="0"/>
              <a:t>the lost energy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02970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ms-pp-ev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422" y="3319395"/>
            <a:ext cx="3291564" cy="2397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22" name="Picture 1026" descr="cms-rid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661" y="750332"/>
            <a:ext cx="4448077" cy="256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23" name="Text Box 1027"/>
          <p:cNvSpPr txBox="1">
            <a:spLocks noChangeArrowheads="1"/>
          </p:cNvSpPr>
          <p:nvPr/>
        </p:nvSpPr>
        <p:spPr bwMode="auto">
          <a:xfrm>
            <a:off x="4559510" y="216932"/>
            <a:ext cx="1649379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dirty="0" smtClean="0"/>
              <a:t>High </a:t>
            </a:r>
            <a:r>
              <a:rPr lang="en-US" altLang="ja-JP" dirty="0" err="1" smtClean="0"/>
              <a:t>mult</a:t>
            </a:r>
            <a:r>
              <a:rPr lang="en-US" altLang="ja-JP" dirty="0" smtClean="0"/>
              <a:t>. </a:t>
            </a:r>
            <a:r>
              <a:rPr lang="en-US" altLang="ja-JP" dirty="0" err="1" smtClean="0"/>
              <a:t>p+A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sp>
        <p:nvSpPr>
          <p:cNvPr id="133124" name="Text Box 1028"/>
          <p:cNvSpPr txBox="1">
            <a:spLocks noChangeArrowheads="1"/>
          </p:cNvSpPr>
          <p:nvPr/>
        </p:nvSpPr>
        <p:spPr bwMode="auto">
          <a:xfrm>
            <a:off x="7416252" y="216932"/>
            <a:ext cx="598859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dirty="0" smtClean="0"/>
              <a:t>A+A</a:t>
            </a:r>
            <a:endParaRPr lang="ja-JP" altLang="en-US" dirty="0"/>
          </a:p>
        </p:txBody>
      </p:sp>
      <p:pic>
        <p:nvPicPr>
          <p:cNvPr id="8" name="Picture 2" descr="cms-pt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92" y="3275562"/>
            <a:ext cx="4657844" cy="274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027"/>
          <p:cNvSpPr txBox="1">
            <a:spLocks noChangeArrowheads="1"/>
          </p:cNvSpPr>
          <p:nvPr/>
        </p:nvSpPr>
        <p:spPr bwMode="auto">
          <a:xfrm>
            <a:off x="2861350" y="2827151"/>
            <a:ext cx="1590311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dirty="0" smtClean="0"/>
              <a:t>High </a:t>
            </a:r>
            <a:r>
              <a:rPr lang="en-US" altLang="ja-JP" dirty="0" err="1" smtClean="0"/>
              <a:t>mult</a:t>
            </a:r>
            <a:r>
              <a:rPr lang="en-US" altLang="ja-JP" dirty="0" smtClean="0"/>
              <a:t>. </a:t>
            </a:r>
            <a:r>
              <a:rPr lang="en-US" altLang="ja-JP" dirty="0" err="1" smtClean="0"/>
              <a:t>p+p</a:t>
            </a:r>
            <a:endParaRPr lang="ja-JP" altLang="en-US" dirty="0"/>
          </a:p>
        </p:txBody>
      </p:sp>
      <p:sp>
        <p:nvSpPr>
          <p:cNvPr id="10" name="Text Box 1027"/>
          <p:cNvSpPr txBox="1">
            <a:spLocks noChangeArrowheads="1"/>
          </p:cNvSpPr>
          <p:nvPr/>
        </p:nvSpPr>
        <p:spPr bwMode="auto">
          <a:xfrm>
            <a:off x="665776" y="2817969"/>
            <a:ext cx="1528821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dirty="0" smtClean="0"/>
              <a:t>Min. bias </a:t>
            </a:r>
            <a:r>
              <a:rPr lang="en-US" altLang="ja-JP" dirty="0" err="1" smtClean="0"/>
              <a:t>p+p</a:t>
            </a:r>
            <a:endParaRPr lang="ja-JP" altLang="en-US" dirty="0"/>
          </a:p>
        </p:txBody>
      </p:sp>
      <p:sp>
        <p:nvSpPr>
          <p:cNvPr id="5" name="右矢印 4"/>
          <p:cNvSpPr/>
          <p:nvPr/>
        </p:nvSpPr>
        <p:spPr>
          <a:xfrm rot="19800000">
            <a:off x="1288326" y="3124497"/>
            <a:ext cx="7539633" cy="621753"/>
          </a:xfrm>
          <a:prstGeom prst="rightArrow">
            <a:avLst/>
          </a:prstGeom>
          <a:noFill/>
          <a:ln w="38100" cmpd="sng"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rgbClr val="FF00FF"/>
                </a:solidFill>
              </a:rPr>
              <a:t>s</a:t>
            </a:r>
            <a:r>
              <a:rPr kumimoji="1" lang="en-US" altLang="ja-JP" dirty="0" smtClean="0">
                <a:solidFill>
                  <a:srgbClr val="FF00FF"/>
                </a:solidFill>
              </a:rPr>
              <a:t>hape evolution</a:t>
            </a:r>
            <a:endParaRPr kumimoji="1" lang="ja-JP" altLang="en-US" dirty="0">
              <a:solidFill>
                <a:srgbClr val="FF00FF"/>
              </a:solidFill>
            </a:endParaRPr>
          </a:p>
        </p:txBody>
      </p:sp>
      <p:pic>
        <p:nvPicPr>
          <p:cNvPr id="13" name="Picture 2" descr="cms-mul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636" y="4953805"/>
            <a:ext cx="1892070" cy="181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343209" y="1013649"/>
            <a:ext cx="387631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A small but high-temperature/density</a:t>
            </a:r>
          </a:p>
          <a:p>
            <a:r>
              <a:rPr lang="en-US" altLang="ja-JP" dirty="0" smtClean="0"/>
              <a:t>system might be created in high multiplicity </a:t>
            </a:r>
            <a:r>
              <a:rPr lang="en-US" altLang="ja-JP" dirty="0" err="1" smtClean="0"/>
              <a:t>pp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pA</a:t>
            </a:r>
            <a:r>
              <a:rPr lang="en-US" altLang="ja-JP" dirty="0" smtClean="0"/>
              <a:t> collisions…</a:t>
            </a:r>
          </a:p>
          <a:p>
            <a:r>
              <a:rPr lang="en-US" altLang="ja-JP" dirty="0" smtClean="0"/>
              <a:t>--- centrality and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dependences ---</a:t>
            </a:r>
          </a:p>
          <a:p>
            <a:r>
              <a:rPr lang="en-US" altLang="ja-JP" dirty="0" smtClean="0"/>
              <a:t>     Are </a:t>
            </a:r>
            <a:r>
              <a:rPr lang="en-US" altLang="ja-JP" dirty="0"/>
              <a:t>they collective/expanding</a:t>
            </a:r>
            <a:r>
              <a:rPr lang="en-US" altLang="ja-JP" dirty="0" smtClean="0"/>
              <a:t>?</a:t>
            </a:r>
            <a:endParaRPr lang="en-US" altLang="ja-JP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65776" y="288667"/>
            <a:ext cx="2565250" cy="40011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"/>
                <a:cs typeface="Arial"/>
              </a:rPr>
              <a:t>Ridge structure or </a:t>
            </a:r>
            <a:r>
              <a:rPr lang="en-US" altLang="ja-JP" sz="2000" dirty="0" err="1">
                <a:latin typeface="Arial"/>
                <a:cs typeface="Arial"/>
              </a:rPr>
              <a:t>v</a:t>
            </a:r>
            <a:r>
              <a:rPr kumimoji="1" lang="en-US" altLang="ja-JP" sz="2000" baseline="-25000" dirty="0" err="1" smtClean="0">
                <a:latin typeface="Arial"/>
                <a:cs typeface="Arial"/>
              </a:rPr>
              <a:t>n</a:t>
            </a:r>
            <a:endParaRPr kumimoji="1" lang="ja-JP" altLang="en-US" sz="2000" baseline="-25000" dirty="0">
              <a:latin typeface="Arial"/>
              <a:cs typeface="Arial"/>
            </a:endParaRPr>
          </a:p>
        </p:txBody>
      </p:sp>
      <p:grpSp>
        <p:nvGrpSpPr>
          <p:cNvPr id="4" name="図形グループ 3"/>
          <p:cNvGrpSpPr/>
          <p:nvPr/>
        </p:nvGrpSpPr>
        <p:grpSpPr>
          <a:xfrm>
            <a:off x="6908457" y="5007786"/>
            <a:ext cx="2111375" cy="1522412"/>
            <a:chOff x="6989612" y="5104240"/>
            <a:chExt cx="2111375" cy="1522412"/>
          </a:xfrm>
        </p:grpSpPr>
        <p:sp>
          <p:nvSpPr>
            <p:cNvPr id="14" name="AutoShape 5"/>
            <p:cNvSpPr>
              <a:spLocks noChangeArrowheads="1"/>
            </p:cNvSpPr>
            <p:nvPr/>
          </p:nvSpPr>
          <p:spPr bwMode="auto">
            <a:xfrm rot="13405092">
              <a:off x="7489675" y="5202665"/>
              <a:ext cx="762000" cy="1295400"/>
            </a:xfrm>
            <a:prstGeom prst="can">
              <a:avLst>
                <a:gd name="adj" fmla="val 42500"/>
              </a:avLst>
            </a:prstGeom>
            <a:gradFill rotWithShape="0">
              <a:gsLst>
                <a:gs pos="0">
                  <a:srgbClr val="0000FF"/>
                </a:gs>
                <a:gs pos="50000">
                  <a:srgbClr val="FF0000"/>
                </a:gs>
                <a:gs pos="100000">
                  <a:srgbClr val="0000FF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8251675" y="5888465"/>
              <a:ext cx="6858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Line 7"/>
            <p:cNvSpPr>
              <a:spLocks noChangeShapeType="1"/>
            </p:cNvSpPr>
            <p:nvPr/>
          </p:nvSpPr>
          <p:spPr bwMode="auto">
            <a:xfrm rot="133047" flipV="1">
              <a:off x="7870675" y="5659865"/>
              <a:ext cx="5334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Line 9"/>
            <p:cNvSpPr>
              <a:spLocks noChangeShapeType="1"/>
            </p:cNvSpPr>
            <p:nvPr/>
          </p:nvSpPr>
          <p:spPr bwMode="auto">
            <a:xfrm>
              <a:off x="8251675" y="5888465"/>
              <a:ext cx="304800" cy="6096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Oval 10"/>
            <p:cNvSpPr>
              <a:spLocks noChangeArrowheads="1"/>
            </p:cNvSpPr>
            <p:nvPr/>
          </p:nvSpPr>
          <p:spPr bwMode="auto">
            <a:xfrm rot="1713577">
              <a:off x="8696175" y="5875765"/>
              <a:ext cx="304800" cy="457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8251675" y="5888465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Line 12"/>
            <p:cNvSpPr>
              <a:spLocks noChangeShapeType="1"/>
            </p:cNvSpPr>
            <p:nvPr/>
          </p:nvSpPr>
          <p:spPr bwMode="auto">
            <a:xfrm>
              <a:off x="8251675" y="5888465"/>
              <a:ext cx="4572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Line 13"/>
            <p:cNvSpPr>
              <a:spLocks noChangeShapeType="1"/>
            </p:cNvSpPr>
            <p:nvPr/>
          </p:nvSpPr>
          <p:spPr bwMode="auto">
            <a:xfrm flipH="1" flipV="1">
              <a:off x="7032475" y="5291565"/>
              <a:ext cx="533400" cy="3048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Oval 14"/>
            <p:cNvSpPr>
              <a:spLocks noChangeArrowheads="1"/>
            </p:cNvSpPr>
            <p:nvPr/>
          </p:nvSpPr>
          <p:spPr bwMode="auto">
            <a:xfrm rot="1713577">
              <a:off x="6989612" y="5178852"/>
              <a:ext cx="304800" cy="4191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Line 15"/>
            <p:cNvSpPr>
              <a:spLocks noChangeShapeType="1"/>
            </p:cNvSpPr>
            <p:nvPr/>
          </p:nvSpPr>
          <p:spPr bwMode="auto">
            <a:xfrm>
              <a:off x="7261075" y="5215365"/>
              <a:ext cx="304800" cy="3810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Line 16"/>
            <p:cNvSpPr>
              <a:spLocks noChangeShapeType="1"/>
            </p:cNvSpPr>
            <p:nvPr/>
          </p:nvSpPr>
          <p:spPr bwMode="auto">
            <a:xfrm flipV="1">
              <a:off x="7108675" y="5596365"/>
              <a:ext cx="4572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Line 18"/>
            <p:cNvSpPr>
              <a:spLocks noChangeShapeType="1"/>
            </p:cNvSpPr>
            <p:nvPr/>
          </p:nvSpPr>
          <p:spPr bwMode="auto">
            <a:xfrm rot="133047" flipV="1">
              <a:off x="8567587" y="5890052"/>
              <a:ext cx="5334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Line 19"/>
            <p:cNvSpPr>
              <a:spLocks noChangeShapeType="1"/>
            </p:cNvSpPr>
            <p:nvPr/>
          </p:nvSpPr>
          <p:spPr bwMode="auto">
            <a:xfrm flipH="1" flipV="1">
              <a:off x="7870675" y="6269465"/>
              <a:ext cx="685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Line 20"/>
            <p:cNvSpPr>
              <a:spLocks noChangeShapeType="1"/>
            </p:cNvSpPr>
            <p:nvPr/>
          </p:nvSpPr>
          <p:spPr bwMode="auto">
            <a:xfrm flipH="1" flipV="1">
              <a:off x="8404075" y="5659865"/>
              <a:ext cx="685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Line 22"/>
            <p:cNvSpPr>
              <a:spLocks noChangeShapeType="1"/>
            </p:cNvSpPr>
            <p:nvPr/>
          </p:nvSpPr>
          <p:spPr bwMode="auto">
            <a:xfrm rot="133047" flipV="1">
              <a:off x="7145187" y="5104240"/>
              <a:ext cx="1373188" cy="152241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0" name="フッター プレースホルダー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8CCA-CD02-B34A-A4A6-548305B399F2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146078" y="6116909"/>
            <a:ext cx="611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CMS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797048" y="6050721"/>
            <a:ext cx="33265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/>
              <a:t>JHEP 09</a:t>
            </a:r>
            <a:r>
              <a:rPr lang="en-US" altLang="ja-JP" sz="1200" dirty="0"/>
              <a:t> </a:t>
            </a:r>
            <a:r>
              <a:rPr lang="en-US" altLang="ja-JP" sz="1200" dirty="0" smtClean="0"/>
              <a:t>(</a:t>
            </a:r>
            <a:r>
              <a:rPr lang="en-US" altLang="ja-JP" sz="1200" dirty="0"/>
              <a:t>2010) </a:t>
            </a:r>
            <a:r>
              <a:rPr lang="en-US" altLang="ja-JP" sz="1200" dirty="0" smtClean="0"/>
              <a:t>091,  </a:t>
            </a:r>
            <a:r>
              <a:rPr lang="tr-TR" altLang="ja-JP" sz="1200" dirty="0" smtClean="0"/>
              <a:t> </a:t>
            </a:r>
            <a:r>
              <a:rPr lang="tr-TR" altLang="ja-JP" sz="1200" dirty="0" err="1" smtClean="0"/>
              <a:t>Eur</a:t>
            </a:r>
            <a:r>
              <a:rPr lang="tr-TR" altLang="ja-JP" sz="1200" dirty="0"/>
              <a:t>. Phys. J. C 72 (2012) 2012</a:t>
            </a:r>
            <a:r>
              <a:rPr lang="hu-HU" altLang="ja-JP" sz="1200" dirty="0" smtClean="0"/>
              <a:t> </a:t>
            </a:r>
          </a:p>
          <a:p>
            <a:r>
              <a:rPr lang="hu-HU" altLang="ja-JP" sz="1200" dirty="0" smtClean="0"/>
              <a:t>Phys</a:t>
            </a:r>
            <a:r>
              <a:rPr lang="hu-HU" altLang="ja-JP" sz="1200" dirty="0"/>
              <a:t>. Lett. B 718 (2013) 795-814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44781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6" name="図 5" descr="phiS_20-6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376" y="0"/>
            <a:ext cx="3487896" cy="6460390"/>
          </a:xfrm>
          <a:prstGeom prst="rect">
            <a:avLst/>
          </a:prstGeom>
        </p:spPr>
      </p:pic>
      <p:pic>
        <p:nvPicPr>
          <p:cNvPr id="7" name="図 6" descr="star-kiri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02" y="2156835"/>
            <a:ext cx="4978474" cy="446585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564574" y="2018335"/>
            <a:ext cx="2560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altLang="ja-JP" sz="1200" dirty="0">
                <a:latin typeface="Arial"/>
                <a:cs typeface="Arial"/>
              </a:rPr>
              <a:t>Phys. Rev. Lett. </a:t>
            </a:r>
            <a:r>
              <a:rPr lang="hu-HU" altLang="ja-JP" sz="1200" dirty="0" smtClean="0">
                <a:latin typeface="Arial"/>
                <a:cs typeface="Arial"/>
              </a:rPr>
              <a:t>93 </a:t>
            </a:r>
            <a:r>
              <a:rPr lang="hu-HU" altLang="ja-JP" sz="1200" dirty="0">
                <a:latin typeface="Arial"/>
                <a:cs typeface="Arial"/>
              </a:rPr>
              <a:t>(2004) 252301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5400000">
            <a:off x="7756998" y="2909641"/>
            <a:ext cx="2360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000000"/>
                </a:solidFill>
                <a:latin typeface="Arial"/>
                <a:cs typeface="Arial"/>
              </a:rPr>
              <a:t>Phys. Rev. C 84 (2011) </a:t>
            </a:r>
            <a:r>
              <a:rPr lang="en-US" altLang="ja-JP" sz="1200" dirty="0">
                <a:solidFill>
                  <a:srgbClr val="000000"/>
                </a:solidFill>
                <a:latin typeface="Arial"/>
                <a:cs typeface="Arial"/>
              </a:rPr>
              <a:t>024904</a:t>
            </a:r>
            <a:endParaRPr kumimoji="1" lang="ja-JP" alt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1" name="図 10" descr="phiSdef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179" y="638977"/>
            <a:ext cx="1624804" cy="1379357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209608" y="1233505"/>
            <a:ext cx="3797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- high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single/jet suppression </a:t>
            </a:r>
          </a:p>
          <a:p>
            <a:r>
              <a:rPr lang="en-US" altLang="ja-JP" dirty="0" smtClean="0"/>
              <a:t>- high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</a:t>
            </a:r>
            <a:r>
              <a:rPr lang="en-US" altLang="ja-JP" dirty="0" smtClean="0"/>
              <a:t>di</a:t>
            </a:r>
            <a:r>
              <a:rPr lang="en-US" altLang="ja-JP" dirty="0" smtClean="0"/>
              <a:t>-hadron</a:t>
            </a:r>
            <a:r>
              <a:rPr lang="en-US" altLang="ja-JP" dirty="0" smtClean="0"/>
              <a:t>/di-jet </a:t>
            </a:r>
            <a:r>
              <a:rPr lang="en-US" altLang="ja-JP" dirty="0" smtClean="0"/>
              <a:t>suppression</a:t>
            </a:r>
            <a:br>
              <a:rPr lang="en-US" altLang="ja-JP" dirty="0" smtClean="0"/>
            </a:br>
            <a:r>
              <a:rPr lang="en-US" altLang="ja-JP" dirty="0" smtClean="0"/>
              <a:t>- High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v</a:t>
            </a:r>
            <a:r>
              <a:rPr lang="en-US" altLang="ja-JP" baseline="-25000" dirty="0" smtClean="0"/>
              <a:t>2</a:t>
            </a:r>
            <a:endParaRPr lang="en-US" altLang="ja-JP" baseline="-25000" dirty="0"/>
          </a:p>
        </p:txBody>
      </p:sp>
      <p:sp>
        <p:nvSpPr>
          <p:cNvPr id="13" name="正方形/長方形 12"/>
          <p:cNvSpPr/>
          <p:nvPr/>
        </p:nvSpPr>
        <p:spPr>
          <a:xfrm>
            <a:off x="332902" y="238285"/>
            <a:ext cx="3448593" cy="80138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dirty="0">
                <a:solidFill>
                  <a:srgbClr val="000000"/>
                </a:solidFill>
                <a:latin typeface="Arial"/>
                <a:cs typeface="Arial"/>
              </a:rPr>
              <a:t>Angle (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Length) </a:t>
            </a:r>
            <a:r>
              <a:rPr lang="en-US" altLang="ja-JP" sz="2000" dirty="0">
                <a:solidFill>
                  <a:srgbClr val="000000"/>
                </a:solidFill>
                <a:latin typeface="Arial"/>
                <a:cs typeface="Arial"/>
              </a:rPr>
              <a:t>dependence</a:t>
            </a:r>
          </a:p>
          <a:p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of di-hadron correlation </a:t>
            </a:r>
          </a:p>
        </p:txBody>
      </p:sp>
    </p:spTree>
    <p:extLst>
      <p:ext uri="{BB962C8B-B14F-4D97-AF65-F5344CB8AC3E}">
        <p14:creationId xmlns:p14="http://schemas.microsoft.com/office/powerpoint/2010/main" val="4236353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8</a:t>
            </a:fld>
            <a:endParaRPr kumimoji="1" lang="ja-JP" altLang="en-US"/>
          </a:p>
        </p:txBody>
      </p:sp>
      <p:grpSp>
        <p:nvGrpSpPr>
          <p:cNvPr id="19" name="図形グループ 18"/>
          <p:cNvGrpSpPr/>
          <p:nvPr/>
        </p:nvGrpSpPr>
        <p:grpSpPr>
          <a:xfrm>
            <a:off x="1506680" y="2545166"/>
            <a:ext cx="2622913" cy="2493038"/>
            <a:chOff x="1506680" y="2545166"/>
            <a:chExt cx="2622913" cy="2493038"/>
          </a:xfrm>
        </p:grpSpPr>
        <p:sp>
          <p:nvSpPr>
            <p:cNvPr id="51" name="円/楕円 50"/>
            <p:cNvSpPr/>
            <p:nvPr/>
          </p:nvSpPr>
          <p:spPr>
            <a:xfrm rot="1620000">
              <a:off x="1506680" y="2545166"/>
              <a:ext cx="2622913" cy="2482182"/>
            </a:xfrm>
            <a:prstGeom prst="ellipse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 rot="1620000">
              <a:off x="2096895" y="2560078"/>
              <a:ext cx="1499778" cy="2478126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/>
            <p:cNvCxnSpPr/>
            <p:nvPr/>
          </p:nvCxnSpPr>
          <p:spPr>
            <a:xfrm flipH="1">
              <a:off x="2191086" y="3811487"/>
              <a:ext cx="663181" cy="998628"/>
            </a:xfrm>
            <a:prstGeom prst="straightConnector1">
              <a:avLst/>
            </a:prstGeom>
            <a:ln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/>
            <p:nvPr/>
          </p:nvCxnSpPr>
          <p:spPr>
            <a:xfrm rot="10800000" flipH="1">
              <a:off x="2854267" y="2812859"/>
              <a:ext cx="663181" cy="998628"/>
            </a:xfrm>
            <a:prstGeom prst="straightConnector1">
              <a:avLst/>
            </a:prstGeom>
            <a:ln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爆発 1 10"/>
            <p:cNvSpPr/>
            <p:nvPr/>
          </p:nvSpPr>
          <p:spPr>
            <a:xfrm>
              <a:off x="2684271" y="3638861"/>
              <a:ext cx="369891" cy="320554"/>
            </a:xfrm>
            <a:prstGeom prst="irregularSeal1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9" name="図形グループ 148"/>
            <p:cNvGrpSpPr/>
            <p:nvPr/>
          </p:nvGrpSpPr>
          <p:grpSpPr>
            <a:xfrm>
              <a:off x="3035455" y="3116913"/>
              <a:ext cx="933204" cy="594540"/>
              <a:chOff x="2792462" y="2461684"/>
              <a:chExt cx="933204" cy="594540"/>
            </a:xfrm>
          </p:grpSpPr>
          <p:cxnSp>
            <p:nvCxnSpPr>
              <p:cNvPr id="78" name="直線矢印コネクタ 77"/>
              <p:cNvCxnSpPr/>
              <p:nvPr/>
            </p:nvCxnSpPr>
            <p:spPr>
              <a:xfrm>
                <a:off x="2860232" y="2949459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フリーフォーム 127"/>
              <p:cNvSpPr/>
              <p:nvPr/>
            </p:nvSpPr>
            <p:spPr>
              <a:xfrm>
                <a:off x="2792462" y="2461684"/>
                <a:ext cx="933204" cy="594540"/>
              </a:xfrm>
              <a:custGeom>
                <a:avLst/>
                <a:gdLst>
                  <a:gd name="connsiteX0" fmla="*/ 6798 w 629207"/>
                  <a:gd name="connsiteY0" fmla="*/ 618083 h 749866"/>
                  <a:gd name="connsiteX1" fmla="*/ 127519 w 629207"/>
                  <a:gd name="connsiteY1" fmla="*/ 424934 h 749866"/>
                  <a:gd name="connsiteX2" fmla="*/ 228924 w 629207"/>
                  <a:gd name="connsiteY2" fmla="*/ 260757 h 749866"/>
                  <a:gd name="connsiteX3" fmla="*/ 325501 w 629207"/>
                  <a:gd name="connsiteY3" fmla="*/ 115896 h 749866"/>
                  <a:gd name="connsiteX4" fmla="*/ 455880 w 629207"/>
                  <a:gd name="connsiteY4" fmla="*/ 6 h 749866"/>
                  <a:gd name="connsiteX5" fmla="*/ 586258 w 629207"/>
                  <a:gd name="connsiteY5" fmla="*/ 120724 h 749866"/>
                  <a:gd name="connsiteX6" fmla="*/ 624889 w 629207"/>
                  <a:gd name="connsiteY6" fmla="*/ 424934 h 749866"/>
                  <a:gd name="connsiteX7" fmla="*/ 615231 w 629207"/>
                  <a:gd name="connsiteY7" fmla="*/ 632569 h 749866"/>
                  <a:gd name="connsiteX8" fmla="*/ 508997 w 629207"/>
                  <a:gd name="connsiteY8" fmla="*/ 743630 h 749866"/>
                  <a:gd name="connsiteX9" fmla="*/ 69573 w 629207"/>
                  <a:gd name="connsiteY9" fmla="*/ 724315 h 749866"/>
                  <a:gd name="connsiteX10" fmla="*/ 6798 w 629207"/>
                  <a:gd name="connsiteY10" fmla="*/ 618083 h 749866"/>
                  <a:gd name="connsiteX0" fmla="*/ 6798 w 878316"/>
                  <a:gd name="connsiteY0" fmla="*/ 621964 h 753747"/>
                  <a:gd name="connsiteX1" fmla="*/ 127519 w 878316"/>
                  <a:gd name="connsiteY1" fmla="*/ 428815 h 753747"/>
                  <a:gd name="connsiteX2" fmla="*/ 228924 w 878316"/>
                  <a:gd name="connsiteY2" fmla="*/ 264638 h 753747"/>
                  <a:gd name="connsiteX3" fmla="*/ 325501 w 878316"/>
                  <a:gd name="connsiteY3" fmla="*/ 119777 h 753747"/>
                  <a:gd name="connsiteX4" fmla="*/ 455880 w 878316"/>
                  <a:gd name="connsiteY4" fmla="*/ 3887 h 753747"/>
                  <a:gd name="connsiteX5" fmla="*/ 875988 w 878316"/>
                  <a:gd name="connsiteY5" fmla="*/ 66660 h 753747"/>
                  <a:gd name="connsiteX6" fmla="*/ 624889 w 878316"/>
                  <a:gd name="connsiteY6" fmla="*/ 428815 h 753747"/>
                  <a:gd name="connsiteX7" fmla="*/ 615231 w 878316"/>
                  <a:gd name="connsiteY7" fmla="*/ 636450 h 753747"/>
                  <a:gd name="connsiteX8" fmla="*/ 508997 w 878316"/>
                  <a:gd name="connsiteY8" fmla="*/ 747511 h 753747"/>
                  <a:gd name="connsiteX9" fmla="*/ 69573 w 878316"/>
                  <a:gd name="connsiteY9" fmla="*/ 728196 h 753747"/>
                  <a:gd name="connsiteX10" fmla="*/ 6798 w 878316"/>
                  <a:gd name="connsiteY10" fmla="*/ 621964 h 753747"/>
                  <a:gd name="connsiteX0" fmla="*/ 6798 w 877854"/>
                  <a:gd name="connsiteY0" fmla="*/ 592440 h 724223"/>
                  <a:gd name="connsiteX1" fmla="*/ 127519 w 877854"/>
                  <a:gd name="connsiteY1" fmla="*/ 399291 h 724223"/>
                  <a:gd name="connsiteX2" fmla="*/ 228924 w 877854"/>
                  <a:gd name="connsiteY2" fmla="*/ 235114 h 724223"/>
                  <a:gd name="connsiteX3" fmla="*/ 325501 w 877854"/>
                  <a:gd name="connsiteY3" fmla="*/ 90253 h 724223"/>
                  <a:gd name="connsiteX4" fmla="*/ 475196 w 877854"/>
                  <a:gd name="connsiteY4" fmla="*/ 17822 h 724223"/>
                  <a:gd name="connsiteX5" fmla="*/ 875988 w 877854"/>
                  <a:gd name="connsiteY5" fmla="*/ 37136 h 724223"/>
                  <a:gd name="connsiteX6" fmla="*/ 624889 w 877854"/>
                  <a:gd name="connsiteY6" fmla="*/ 399291 h 724223"/>
                  <a:gd name="connsiteX7" fmla="*/ 615231 w 877854"/>
                  <a:gd name="connsiteY7" fmla="*/ 606926 h 724223"/>
                  <a:gd name="connsiteX8" fmla="*/ 508997 w 877854"/>
                  <a:gd name="connsiteY8" fmla="*/ 717987 h 724223"/>
                  <a:gd name="connsiteX9" fmla="*/ 69573 w 877854"/>
                  <a:gd name="connsiteY9" fmla="*/ 698672 h 724223"/>
                  <a:gd name="connsiteX10" fmla="*/ 6798 w 877854"/>
                  <a:gd name="connsiteY10" fmla="*/ 592440 h 724223"/>
                  <a:gd name="connsiteX0" fmla="*/ 6798 w 888203"/>
                  <a:gd name="connsiteY0" fmla="*/ 589197 h 720980"/>
                  <a:gd name="connsiteX1" fmla="*/ 127519 w 888203"/>
                  <a:gd name="connsiteY1" fmla="*/ 396048 h 720980"/>
                  <a:gd name="connsiteX2" fmla="*/ 228924 w 888203"/>
                  <a:gd name="connsiteY2" fmla="*/ 231871 h 720980"/>
                  <a:gd name="connsiteX3" fmla="*/ 325501 w 888203"/>
                  <a:gd name="connsiteY3" fmla="*/ 87010 h 720980"/>
                  <a:gd name="connsiteX4" fmla="*/ 475196 w 888203"/>
                  <a:gd name="connsiteY4" fmla="*/ 14579 h 720980"/>
                  <a:gd name="connsiteX5" fmla="*/ 875988 w 888203"/>
                  <a:gd name="connsiteY5" fmla="*/ 33893 h 720980"/>
                  <a:gd name="connsiteX6" fmla="*/ 769754 w 888203"/>
                  <a:gd name="connsiteY6" fmla="*/ 347760 h 720980"/>
                  <a:gd name="connsiteX7" fmla="*/ 615231 w 888203"/>
                  <a:gd name="connsiteY7" fmla="*/ 603683 h 720980"/>
                  <a:gd name="connsiteX8" fmla="*/ 508997 w 888203"/>
                  <a:gd name="connsiteY8" fmla="*/ 714744 h 720980"/>
                  <a:gd name="connsiteX9" fmla="*/ 69573 w 888203"/>
                  <a:gd name="connsiteY9" fmla="*/ 695429 h 720980"/>
                  <a:gd name="connsiteX10" fmla="*/ 6798 w 888203"/>
                  <a:gd name="connsiteY10" fmla="*/ 589197 h 720980"/>
                  <a:gd name="connsiteX0" fmla="*/ 6798 w 887460"/>
                  <a:gd name="connsiteY0" fmla="*/ 589197 h 720980"/>
                  <a:gd name="connsiteX1" fmla="*/ 127519 w 887460"/>
                  <a:gd name="connsiteY1" fmla="*/ 396048 h 720980"/>
                  <a:gd name="connsiteX2" fmla="*/ 228924 w 887460"/>
                  <a:gd name="connsiteY2" fmla="*/ 231871 h 720980"/>
                  <a:gd name="connsiteX3" fmla="*/ 325501 w 887460"/>
                  <a:gd name="connsiteY3" fmla="*/ 87010 h 720980"/>
                  <a:gd name="connsiteX4" fmla="*/ 475196 w 887460"/>
                  <a:gd name="connsiteY4" fmla="*/ 14579 h 720980"/>
                  <a:gd name="connsiteX5" fmla="*/ 875988 w 887460"/>
                  <a:gd name="connsiteY5" fmla="*/ 33893 h 720980"/>
                  <a:gd name="connsiteX6" fmla="*/ 769754 w 887460"/>
                  <a:gd name="connsiteY6" fmla="*/ 347760 h 720980"/>
                  <a:gd name="connsiteX7" fmla="*/ 678006 w 887460"/>
                  <a:gd name="connsiteY7" fmla="*/ 521595 h 720980"/>
                  <a:gd name="connsiteX8" fmla="*/ 508997 w 887460"/>
                  <a:gd name="connsiteY8" fmla="*/ 714744 h 720980"/>
                  <a:gd name="connsiteX9" fmla="*/ 69573 w 887460"/>
                  <a:gd name="connsiteY9" fmla="*/ 695429 h 720980"/>
                  <a:gd name="connsiteX10" fmla="*/ 6798 w 887460"/>
                  <a:gd name="connsiteY10" fmla="*/ 589197 h 720980"/>
                  <a:gd name="connsiteX0" fmla="*/ 6798 w 900510"/>
                  <a:gd name="connsiteY0" fmla="*/ 583753 h 715536"/>
                  <a:gd name="connsiteX1" fmla="*/ 127519 w 900510"/>
                  <a:gd name="connsiteY1" fmla="*/ 390604 h 715536"/>
                  <a:gd name="connsiteX2" fmla="*/ 228924 w 900510"/>
                  <a:gd name="connsiteY2" fmla="*/ 226427 h 715536"/>
                  <a:gd name="connsiteX3" fmla="*/ 325501 w 900510"/>
                  <a:gd name="connsiteY3" fmla="*/ 81566 h 715536"/>
                  <a:gd name="connsiteX4" fmla="*/ 475196 w 900510"/>
                  <a:gd name="connsiteY4" fmla="*/ 9135 h 715536"/>
                  <a:gd name="connsiteX5" fmla="*/ 875988 w 900510"/>
                  <a:gd name="connsiteY5" fmla="*/ 28449 h 715536"/>
                  <a:gd name="connsiteX6" fmla="*/ 837358 w 900510"/>
                  <a:gd name="connsiteY6" fmla="*/ 255399 h 715536"/>
                  <a:gd name="connsiteX7" fmla="*/ 678006 w 900510"/>
                  <a:gd name="connsiteY7" fmla="*/ 516151 h 715536"/>
                  <a:gd name="connsiteX8" fmla="*/ 508997 w 900510"/>
                  <a:gd name="connsiteY8" fmla="*/ 709300 h 715536"/>
                  <a:gd name="connsiteX9" fmla="*/ 69573 w 900510"/>
                  <a:gd name="connsiteY9" fmla="*/ 689985 h 715536"/>
                  <a:gd name="connsiteX10" fmla="*/ 6798 w 900510"/>
                  <a:gd name="connsiteY10" fmla="*/ 583753 h 715536"/>
                  <a:gd name="connsiteX0" fmla="*/ 6798 w 892681"/>
                  <a:gd name="connsiteY0" fmla="*/ 592487 h 724270"/>
                  <a:gd name="connsiteX1" fmla="*/ 127519 w 892681"/>
                  <a:gd name="connsiteY1" fmla="*/ 399338 h 724270"/>
                  <a:gd name="connsiteX2" fmla="*/ 228924 w 892681"/>
                  <a:gd name="connsiteY2" fmla="*/ 235161 h 724270"/>
                  <a:gd name="connsiteX3" fmla="*/ 325501 w 892681"/>
                  <a:gd name="connsiteY3" fmla="*/ 90300 h 724270"/>
                  <a:gd name="connsiteX4" fmla="*/ 475196 w 892681"/>
                  <a:gd name="connsiteY4" fmla="*/ 17869 h 724270"/>
                  <a:gd name="connsiteX5" fmla="*/ 866330 w 892681"/>
                  <a:gd name="connsiteY5" fmla="*/ 22697 h 724270"/>
                  <a:gd name="connsiteX6" fmla="*/ 837358 w 892681"/>
                  <a:gd name="connsiteY6" fmla="*/ 264133 h 724270"/>
                  <a:gd name="connsiteX7" fmla="*/ 678006 w 892681"/>
                  <a:gd name="connsiteY7" fmla="*/ 524885 h 724270"/>
                  <a:gd name="connsiteX8" fmla="*/ 508997 w 892681"/>
                  <a:gd name="connsiteY8" fmla="*/ 718034 h 724270"/>
                  <a:gd name="connsiteX9" fmla="*/ 69573 w 892681"/>
                  <a:gd name="connsiteY9" fmla="*/ 698719 h 724270"/>
                  <a:gd name="connsiteX10" fmla="*/ 6798 w 892681"/>
                  <a:gd name="connsiteY10" fmla="*/ 592487 h 724270"/>
                  <a:gd name="connsiteX0" fmla="*/ 6798 w 892681"/>
                  <a:gd name="connsiteY0" fmla="*/ 591772 h 723555"/>
                  <a:gd name="connsiteX1" fmla="*/ 127519 w 892681"/>
                  <a:gd name="connsiteY1" fmla="*/ 398623 h 723555"/>
                  <a:gd name="connsiteX2" fmla="*/ 228924 w 892681"/>
                  <a:gd name="connsiteY2" fmla="*/ 234446 h 723555"/>
                  <a:gd name="connsiteX3" fmla="*/ 325501 w 892681"/>
                  <a:gd name="connsiteY3" fmla="*/ 75098 h 723555"/>
                  <a:gd name="connsiteX4" fmla="*/ 475196 w 892681"/>
                  <a:gd name="connsiteY4" fmla="*/ 17154 h 723555"/>
                  <a:gd name="connsiteX5" fmla="*/ 866330 w 892681"/>
                  <a:gd name="connsiteY5" fmla="*/ 21982 h 723555"/>
                  <a:gd name="connsiteX6" fmla="*/ 837358 w 892681"/>
                  <a:gd name="connsiteY6" fmla="*/ 263418 h 723555"/>
                  <a:gd name="connsiteX7" fmla="*/ 678006 w 892681"/>
                  <a:gd name="connsiteY7" fmla="*/ 524170 h 723555"/>
                  <a:gd name="connsiteX8" fmla="*/ 508997 w 892681"/>
                  <a:gd name="connsiteY8" fmla="*/ 717319 h 723555"/>
                  <a:gd name="connsiteX9" fmla="*/ 69573 w 892681"/>
                  <a:gd name="connsiteY9" fmla="*/ 698004 h 723555"/>
                  <a:gd name="connsiteX10" fmla="*/ 6798 w 892681"/>
                  <a:gd name="connsiteY10" fmla="*/ 591772 h 723555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28924 w 891254"/>
                  <a:gd name="connsiteY2" fmla="*/ 244760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19266 w 891254"/>
                  <a:gd name="connsiteY2" fmla="*/ 235103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5368 w 889824"/>
                  <a:gd name="connsiteY0" fmla="*/ 602086 h 733869"/>
                  <a:gd name="connsiteX1" fmla="*/ 106774 w 889824"/>
                  <a:gd name="connsiteY1" fmla="*/ 408937 h 733869"/>
                  <a:gd name="connsiteX2" fmla="*/ 217836 w 889824"/>
                  <a:gd name="connsiteY2" fmla="*/ 235103 h 733869"/>
                  <a:gd name="connsiteX3" fmla="*/ 324071 w 889824"/>
                  <a:gd name="connsiteY3" fmla="*/ 85412 h 733869"/>
                  <a:gd name="connsiteX4" fmla="*/ 493081 w 889824"/>
                  <a:gd name="connsiteY4" fmla="*/ 8153 h 733869"/>
                  <a:gd name="connsiteX5" fmla="*/ 864900 w 889824"/>
                  <a:gd name="connsiteY5" fmla="*/ 32296 h 733869"/>
                  <a:gd name="connsiteX6" fmla="*/ 835928 w 889824"/>
                  <a:gd name="connsiteY6" fmla="*/ 273732 h 733869"/>
                  <a:gd name="connsiteX7" fmla="*/ 676576 w 889824"/>
                  <a:gd name="connsiteY7" fmla="*/ 534484 h 733869"/>
                  <a:gd name="connsiteX8" fmla="*/ 507567 w 889824"/>
                  <a:gd name="connsiteY8" fmla="*/ 727633 h 733869"/>
                  <a:gd name="connsiteX9" fmla="*/ 68143 w 889824"/>
                  <a:gd name="connsiteY9" fmla="*/ 708318 h 733869"/>
                  <a:gd name="connsiteX10" fmla="*/ 5368 w 889824"/>
                  <a:gd name="connsiteY10" fmla="*/ 602086 h 733869"/>
                  <a:gd name="connsiteX0" fmla="*/ 2776 w 901718"/>
                  <a:gd name="connsiteY0" fmla="*/ 602086 h 734159"/>
                  <a:gd name="connsiteX1" fmla="*/ 118668 w 901718"/>
                  <a:gd name="connsiteY1" fmla="*/ 408937 h 734159"/>
                  <a:gd name="connsiteX2" fmla="*/ 229730 w 901718"/>
                  <a:gd name="connsiteY2" fmla="*/ 235103 h 734159"/>
                  <a:gd name="connsiteX3" fmla="*/ 335965 w 901718"/>
                  <a:gd name="connsiteY3" fmla="*/ 85412 h 734159"/>
                  <a:gd name="connsiteX4" fmla="*/ 504975 w 901718"/>
                  <a:gd name="connsiteY4" fmla="*/ 8153 h 734159"/>
                  <a:gd name="connsiteX5" fmla="*/ 876794 w 901718"/>
                  <a:gd name="connsiteY5" fmla="*/ 32296 h 734159"/>
                  <a:gd name="connsiteX6" fmla="*/ 847822 w 901718"/>
                  <a:gd name="connsiteY6" fmla="*/ 273732 h 734159"/>
                  <a:gd name="connsiteX7" fmla="*/ 688470 w 901718"/>
                  <a:gd name="connsiteY7" fmla="*/ 534484 h 734159"/>
                  <a:gd name="connsiteX8" fmla="*/ 519461 w 901718"/>
                  <a:gd name="connsiteY8" fmla="*/ 727633 h 734159"/>
                  <a:gd name="connsiteX9" fmla="*/ 80037 w 901718"/>
                  <a:gd name="connsiteY9" fmla="*/ 708318 h 734159"/>
                  <a:gd name="connsiteX10" fmla="*/ 2776 w 901718"/>
                  <a:gd name="connsiteY10" fmla="*/ 602086 h 734159"/>
                  <a:gd name="connsiteX0" fmla="*/ 2776 w 906674"/>
                  <a:gd name="connsiteY0" fmla="*/ 600388 h 732461"/>
                  <a:gd name="connsiteX1" fmla="*/ 118668 w 906674"/>
                  <a:gd name="connsiteY1" fmla="*/ 407239 h 732461"/>
                  <a:gd name="connsiteX2" fmla="*/ 229730 w 906674"/>
                  <a:gd name="connsiteY2" fmla="*/ 233405 h 732461"/>
                  <a:gd name="connsiteX3" fmla="*/ 335965 w 906674"/>
                  <a:gd name="connsiteY3" fmla="*/ 83714 h 732461"/>
                  <a:gd name="connsiteX4" fmla="*/ 504975 w 906674"/>
                  <a:gd name="connsiteY4" fmla="*/ 6455 h 732461"/>
                  <a:gd name="connsiteX5" fmla="*/ 876794 w 906674"/>
                  <a:gd name="connsiteY5" fmla="*/ 30598 h 732461"/>
                  <a:gd name="connsiteX6" fmla="*/ 862308 w 906674"/>
                  <a:gd name="connsiteY6" fmla="*/ 238233 h 732461"/>
                  <a:gd name="connsiteX7" fmla="*/ 688470 w 906674"/>
                  <a:gd name="connsiteY7" fmla="*/ 532786 h 732461"/>
                  <a:gd name="connsiteX8" fmla="*/ 519461 w 906674"/>
                  <a:gd name="connsiteY8" fmla="*/ 725935 h 732461"/>
                  <a:gd name="connsiteX9" fmla="*/ 80037 w 906674"/>
                  <a:gd name="connsiteY9" fmla="*/ 706620 h 732461"/>
                  <a:gd name="connsiteX10" fmla="*/ 2776 w 906674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04998"/>
                  <a:gd name="connsiteY0" fmla="*/ 594237 h 726310"/>
                  <a:gd name="connsiteX1" fmla="*/ 118668 w 904998"/>
                  <a:gd name="connsiteY1" fmla="*/ 401088 h 726310"/>
                  <a:gd name="connsiteX2" fmla="*/ 229730 w 904998"/>
                  <a:gd name="connsiteY2" fmla="*/ 227254 h 726310"/>
                  <a:gd name="connsiteX3" fmla="*/ 335965 w 904998"/>
                  <a:gd name="connsiteY3" fmla="*/ 77563 h 726310"/>
                  <a:gd name="connsiteX4" fmla="*/ 606380 w 904998"/>
                  <a:gd name="connsiteY4" fmla="*/ 9961 h 726310"/>
                  <a:gd name="connsiteX5" fmla="*/ 876794 w 904998"/>
                  <a:gd name="connsiteY5" fmla="*/ 24447 h 726310"/>
                  <a:gd name="connsiteX6" fmla="*/ 862308 w 904998"/>
                  <a:gd name="connsiteY6" fmla="*/ 232082 h 726310"/>
                  <a:gd name="connsiteX7" fmla="*/ 688470 w 904998"/>
                  <a:gd name="connsiteY7" fmla="*/ 526635 h 726310"/>
                  <a:gd name="connsiteX8" fmla="*/ 519461 w 904998"/>
                  <a:gd name="connsiteY8" fmla="*/ 719784 h 726310"/>
                  <a:gd name="connsiteX9" fmla="*/ 80037 w 904998"/>
                  <a:gd name="connsiteY9" fmla="*/ 700469 h 726310"/>
                  <a:gd name="connsiteX10" fmla="*/ 2776 w 904998"/>
                  <a:gd name="connsiteY10" fmla="*/ 594237 h 726310"/>
                  <a:gd name="connsiteX0" fmla="*/ 2776 w 904998"/>
                  <a:gd name="connsiteY0" fmla="*/ 596105 h 728178"/>
                  <a:gd name="connsiteX1" fmla="*/ 118668 w 904998"/>
                  <a:gd name="connsiteY1" fmla="*/ 402956 h 728178"/>
                  <a:gd name="connsiteX2" fmla="*/ 229730 w 904998"/>
                  <a:gd name="connsiteY2" fmla="*/ 229122 h 728178"/>
                  <a:gd name="connsiteX3" fmla="*/ 331136 w 904998"/>
                  <a:gd name="connsiteY3" fmla="*/ 108404 h 728178"/>
                  <a:gd name="connsiteX4" fmla="*/ 606380 w 904998"/>
                  <a:gd name="connsiteY4" fmla="*/ 11829 h 728178"/>
                  <a:gd name="connsiteX5" fmla="*/ 876794 w 904998"/>
                  <a:gd name="connsiteY5" fmla="*/ 26315 h 728178"/>
                  <a:gd name="connsiteX6" fmla="*/ 862308 w 904998"/>
                  <a:gd name="connsiteY6" fmla="*/ 233950 h 728178"/>
                  <a:gd name="connsiteX7" fmla="*/ 688470 w 904998"/>
                  <a:gd name="connsiteY7" fmla="*/ 528503 h 728178"/>
                  <a:gd name="connsiteX8" fmla="*/ 519461 w 904998"/>
                  <a:gd name="connsiteY8" fmla="*/ 721652 h 728178"/>
                  <a:gd name="connsiteX9" fmla="*/ 80037 w 904998"/>
                  <a:gd name="connsiteY9" fmla="*/ 702337 h 728178"/>
                  <a:gd name="connsiteX10" fmla="*/ 2776 w 904998"/>
                  <a:gd name="connsiteY10" fmla="*/ 596105 h 728178"/>
                  <a:gd name="connsiteX0" fmla="*/ 2776 w 905995"/>
                  <a:gd name="connsiteY0" fmla="*/ 574636 h 706709"/>
                  <a:gd name="connsiteX1" fmla="*/ 118668 w 905995"/>
                  <a:gd name="connsiteY1" fmla="*/ 381487 h 706709"/>
                  <a:gd name="connsiteX2" fmla="*/ 229730 w 905995"/>
                  <a:gd name="connsiteY2" fmla="*/ 207653 h 706709"/>
                  <a:gd name="connsiteX3" fmla="*/ 331136 w 905995"/>
                  <a:gd name="connsiteY3" fmla="*/ 86935 h 706709"/>
                  <a:gd name="connsiteX4" fmla="*/ 591893 w 905995"/>
                  <a:gd name="connsiteY4" fmla="*/ 67619 h 706709"/>
                  <a:gd name="connsiteX5" fmla="*/ 876794 w 905995"/>
                  <a:gd name="connsiteY5" fmla="*/ 4846 h 706709"/>
                  <a:gd name="connsiteX6" fmla="*/ 862308 w 905995"/>
                  <a:gd name="connsiteY6" fmla="*/ 212481 h 706709"/>
                  <a:gd name="connsiteX7" fmla="*/ 688470 w 905995"/>
                  <a:gd name="connsiteY7" fmla="*/ 507034 h 706709"/>
                  <a:gd name="connsiteX8" fmla="*/ 519461 w 905995"/>
                  <a:gd name="connsiteY8" fmla="*/ 700183 h 706709"/>
                  <a:gd name="connsiteX9" fmla="*/ 80037 w 905995"/>
                  <a:gd name="connsiteY9" fmla="*/ 680868 h 706709"/>
                  <a:gd name="connsiteX10" fmla="*/ 2776 w 905995"/>
                  <a:gd name="connsiteY10" fmla="*/ 574636 h 706709"/>
                  <a:gd name="connsiteX0" fmla="*/ 2776 w 893539"/>
                  <a:gd name="connsiteY0" fmla="*/ 507412 h 639485"/>
                  <a:gd name="connsiteX1" fmla="*/ 118668 w 893539"/>
                  <a:gd name="connsiteY1" fmla="*/ 314263 h 639485"/>
                  <a:gd name="connsiteX2" fmla="*/ 229730 w 893539"/>
                  <a:gd name="connsiteY2" fmla="*/ 140429 h 639485"/>
                  <a:gd name="connsiteX3" fmla="*/ 331136 w 893539"/>
                  <a:gd name="connsiteY3" fmla="*/ 19711 h 639485"/>
                  <a:gd name="connsiteX4" fmla="*/ 591893 w 893539"/>
                  <a:gd name="connsiteY4" fmla="*/ 395 h 639485"/>
                  <a:gd name="connsiteX5" fmla="*/ 867136 w 893539"/>
                  <a:gd name="connsiteY5" fmla="*/ 19711 h 639485"/>
                  <a:gd name="connsiteX6" fmla="*/ 862308 w 893539"/>
                  <a:gd name="connsiteY6" fmla="*/ 145257 h 639485"/>
                  <a:gd name="connsiteX7" fmla="*/ 688470 w 893539"/>
                  <a:gd name="connsiteY7" fmla="*/ 439810 h 639485"/>
                  <a:gd name="connsiteX8" fmla="*/ 519461 w 893539"/>
                  <a:gd name="connsiteY8" fmla="*/ 632959 h 639485"/>
                  <a:gd name="connsiteX9" fmla="*/ 80037 w 893539"/>
                  <a:gd name="connsiteY9" fmla="*/ 613644 h 639485"/>
                  <a:gd name="connsiteX10" fmla="*/ 2776 w 893539"/>
                  <a:gd name="connsiteY10" fmla="*/ 507412 h 639485"/>
                  <a:gd name="connsiteX0" fmla="*/ 2776 w 886103"/>
                  <a:gd name="connsiteY0" fmla="*/ 510955 h 643028"/>
                  <a:gd name="connsiteX1" fmla="*/ 118668 w 886103"/>
                  <a:gd name="connsiteY1" fmla="*/ 317806 h 643028"/>
                  <a:gd name="connsiteX2" fmla="*/ 229730 w 886103"/>
                  <a:gd name="connsiteY2" fmla="*/ 143972 h 643028"/>
                  <a:gd name="connsiteX3" fmla="*/ 331136 w 886103"/>
                  <a:gd name="connsiteY3" fmla="*/ 23254 h 643028"/>
                  <a:gd name="connsiteX4" fmla="*/ 591893 w 886103"/>
                  <a:gd name="connsiteY4" fmla="*/ 3938 h 643028"/>
                  <a:gd name="connsiteX5" fmla="*/ 867136 w 886103"/>
                  <a:gd name="connsiteY5" fmla="*/ 23254 h 643028"/>
                  <a:gd name="connsiteX6" fmla="*/ 842993 w 886103"/>
                  <a:gd name="connsiteY6" fmla="*/ 221231 h 643028"/>
                  <a:gd name="connsiteX7" fmla="*/ 688470 w 886103"/>
                  <a:gd name="connsiteY7" fmla="*/ 443353 h 643028"/>
                  <a:gd name="connsiteX8" fmla="*/ 519461 w 886103"/>
                  <a:gd name="connsiteY8" fmla="*/ 636502 h 643028"/>
                  <a:gd name="connsiteX9" fmla="*/ 80037 w 886103"/>
                  <a:gd name="connsiteY9" fmla="*/ 617187 h 643028"/>
                  <a:gd name="connsiteX10" fmla="*/ 2776 w 886103"/>
                  <a:gd name="connsiteY10" fmla="*/ 510955 h 643028"/>
                  <a:gd name="connsiteX0" fmla="*/ 2776 w 885763"/>
                  <a:gd name="connsiteY0" fmla="*/ 510955 h 643028"/>
                  <a:gd name="connsiteX1" fmla="*/ 118668 w 885763"/>
                  <a:gd name="connsiteY1" fmla="*/ 317806 h 643028"/>
                  <a:gd name="connsiteX2" fmla="*/ 229730 w 885763"/>
                  <a:gd name="connsiteY2" fmla="*/ 143972 h 643028"/>
                  <a:gd name="connsiteX3" fmla="*/ 331136 w 885763"/>
                  <a:gd name="connsiteY3" fmla="*/ 23254 h 643028"/>
                  <a:gd name="connsiteX4" fmla="*/ 591893 w 885763"/>
                  <a:gd name="connsiteY4" fmla="*/ 3938 h 643028"/>
                  <a:gd name="connsiteX5" fmla="*/ 867136 w 885763"/>
                  <a:gd name="connsiteY5" fmla="*/ 23254 h 643028"/>
                  <a:gd name="connsiteX6" fmla="*/ 842993 w 885763"/>
                  <a:gd name="connsiteY6" fmla="*/ 221231 h 643028"/>
                  <a:gd name="connsiteX7" fmla="*/ 698128 w 885763"/>
                  <a:gd name="connsiteY7" fmla="*/ 472325 h 643028"/>
                  <a:gd name="connsiteX8" fmla="*/ 519461 w 885763"/>
                  <a:gd name="connsiteY8" fmla="*/ 636502 h 643028"/>
                  <a:gd name="connsiteX9" fmla="*/ 80037 w 885763"/>
                  <a:gd name="connsiteY9" fmla="*/ 617187 h 643028"/>
                  <a:gd name="connsiteX10" fmla="*/ 2776 w 885763"/>
                  <a:gd name="connsiteY10" fmla="*/ 510955 h 643028"/>
                  <a:gd name="connsiteX0" fmla="*/ 2776 w 885763"/>
                  <a:gd name="connsiteY0" fmla="*/ 510955 h 622432"/>
                  <a:gd name="connsiteX1" fmla="*/ 118668 w 885763"/>
                  <a:gd name="connsiteY1" fmla="*/ 317806 h 622432"/>
                  <a:gd name="connsiteX2" fmla="*/ 229730 w 885763"/>
                  <a:gd name="connsiteY2" fmla="*/ 143972 h 622432"/>
                  <a:gd name="connsiteX3" fmla="*/ 331136 w 885763"/>
                  <a:gd name="connsiteY3" fmla="*/ 23254 h 622432"/>
                  <a:gd name="connsiteX4" fmla="*/ 591893 w 885763"/>
                  <a:gd name="connsiteY4" fmla="*/ 3938 h 622432"/>
                  <a:gd name="connsiteX5" fmla="*/ 867136 w 885763"/>
                  <a:gd name="connsiteY5" fmla="*/ 23254 h 622432"/>
                  <a:gd name="connsiteX6" fmla="*/ 842993 w 885763"/>
                  <a:gd name="connsiteY6" fmla="*/ 221231 h 622432"/>
                  <a:gd name="connsiteX7" fmla="*/ 698128 w 885763"/>
                  <a:gd name="connsiteY7" fmla="*/ 472325 h 622432"/>
                  <a:gd name="connsiteX8" fmla="*/ 519461 w 885763"/>
                  <a:gd name="connsiteY8" fmla="*/ 597873 h 622432"/>
                  <a:gd name="connsiteX9" fmla="*/ 80037 w 885763"/>
                  <a:gd name="connsiteY9" fmla="*/ 617187 h 622432"/>
                  <a:gd name="connsiteX10" fmla="*/ 2776 w 885763"/>
                  <a:gd name="connsiteY10" fmla="*/ 510955 h 622432"/>
                  <a:gd name="connsiteX0" fmla="*/ 0 w 882987"/>
                  <a:gd name="connsiteY0" fmla="*/ 510955 h 606961"/>
                  <a:gd name="connsiteX1" fmla="*/ 115892 w 882987"/>
                  <a:gd name="connsiteY1" fmla="*/ 317806 h 606961"/>
                  <a:gd name="connsiteX2" fmla="*/ 226954 w 882987"/>
                  <a:gd name="connsiteY2" fmla="*/ 143972 h 606961"/>
                  <a:gd name="connsiteX3" fmla="*/ 328360 w 882987"/>
                  <a:gd name="connsiteY3" fmla="*/ 23254 h 606961"/>
                  <a:gd name="connsiteX4" fmla="*/ 589117 w 882987"/>
                  <a:gd name="connsiteY4" fmla="*/ 3938 h 606961"/>
                  <a:gd name="connsiteX5" fmla="*/ 864360 w 882987"/>
                  <a:gd name="connsiteY5" fmla="*/ 23254 h 606961"/>
                  <a:gd name="connsiteX6" fmla="*/ 840217 w 882987"/>
                  <a:gd name="connsiteY6" fmla="*/ 221231 h 606961"/>
                  <a:gd name="connsiteX7" fmla="*/ 695352 w 882987"/>
                  <a:gd name="connsiteY7" fmla="*/ 472325 h 606961"/>
                  <a:gd name="connsiteX8" fmla="*/ 516685 w 882987"/>
                  <a:gd name="connsiteY8" fmla="*/ 597873 h 606961"/>
                  <a:gd name="connsiteX9" fmla="*/ 115892 w 882987"/>
                  <a:gd name="connsiteY9" fmla="*/ 593043 h 606961"/>
                  <a:gd name="connsiteX10" fmla="*/ 0 w 882987"/>
                  <a:gd name="connsiteY10" fmla="*/ 510955 h 606961"/>
                  <a:gd name="connsiteX0" fmla="*/ 136 w 883123"/>
                  <a:gd name="connsiteY0" fmla="*/ 510955 h 604502"/>
                  <a:gd name="connsiteX1" fmla="*/ 116028 w 883123"/>
                  <a:gd name="connsiteY1" fmla="*/ 317806 h 604502"/>
                  <a:gd name="connsiteX2" fmla="*/ 227090 w 883123"/>
                  <a:gd name="connsiteY2" fmla="*/ 143972 h 604502"/>
                  <a:gd name="connsiteX3" fmla="*/ 328496 w 883123"/>
                  <a:gd name="connsiteY3" fmla="*/ 23254 h 604502"/>
                  <a:gd name="connsiteX4" fmla="*/ 589253 w 883123"/>
                  <a:gd name="connsiteY4" fmla="*/ 3938 h 604502"/>
                  <a:gd name="connsiteX5" fmla="*/ 864496 w 883123"/>
                  <a:gd name="connsiteY5" fmla="*/ 23254 h 604502"/>
                  <a:gd name="connsiteX6" fmla="*/ 840353 w 883123"/>
                  <a:gd name="connsiteY6" fmla="*/ 221231 h 604502"/>
                  <a:gd name="connsiteX7" fmla="*/ 695488 w 883123"/>
                  <a:gd name="connsiteY7" fmla="*/ 472325 h 604502"/>
                  <a:gd name="connsiteX8" fmla="*/ 516821 w 883123"/>
                  <a:gd name="connsiteY8" fmla="*/ 597873 h 604502"/>
                  <a:gd name="connsiteX9" fmla="*/ 116028 w 883123"/>
                  <a:gd name="connsiteY9" fmla="*/ 593043 h 604502"/>
                  <a:gd name="connsiteX10" fmla="*/ 136 w 883123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2849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6712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0 w 875846"/>
                  <a:gd name="connsiteY0" fmla="*/ 510955 h 603916"/>
                  <a:gd name="connsiteX1" fmla="*/ 115892 w 875846"/>
                  <a:gd name="connsiteY1" fmla="*/ 317806 h 603916"/>
                  <a:gd name="connsiteX2" fmla="*/ 226954 w 875846"/>
                  <a:gd name="connsiteY2" fmla="*/ 143972 h 603916"/>
                  <a:gd name="connsiteX3" fmla="*/ 366990 w 875846"/>
                  <a:gd name="connsiteY3" fmla="*/ 23254 h 603916"/>
                  <a:gd name="connsiteX4" fmla="*/ 685693 w 875846"/>
                  <a:gd name="connsiteY4" fmla="*/ 3938 h 603916"/>
                  <a:gd name="connsiteX5" fmla="*/ 864360 w 875846"/>
                  <a:gd name="connsiteY5" fmla="*/ 23254 h 603916"/>
                  <a:gd name="connsiteX6" fmla="*/ 840217 w 875846"/>
                  <a:gd name="connsiteY6" fmla="*/ 221231 h 603916"/>
                  <a:gd name="connsiteX7" fmla="*/ 695352 w 875846"/>
                  <a:gd name="connsiteY7" fmla="*/ 472325 h 603916"/>
                  <a:gd name="connsiteX8" fmla="*/ 497370 w 875846"/>
                  <a:gd name="connsiteY8" fmla="*/ 593044 h 603916"/>
                  <a:gd name="connsiteX9" fmla="*/ 115892 w 875846"/>
                  <a:gd name="connsiteY9" fmla="*/ 593043 h 603916"/>
                  <a:gd name="connsiteX10" fmla="*/ 0 w 875846"/>
                  <a:gd name="connsiteY10" fmla="*/ 510955 h 603916"/>
                  <a:gd name="connsiteX0" fmla="*/ 0 w 875846"/>
                  <a:gd name="connsiteY0" fmla="*/ 510955 h 602136"/>
                  <a:gd name="connsiteX1" fmla="*/ 115892 w 875846"/>
                  <a:gd name="connsiteY1" fmla="*/ 317806 h 602136"/>
                  <a:gd name="connsiteX2" fmla="*/ 226954 w 875846"/>
                  <a:gd name="connsiteY2" fmla="*/ 143972 h 602136"/>
                  <a:gd name="connsiteX3" fmla="*/ 366990 w 875846"/>
                  <a:gd name="connsiteY3" fmla="*/ 23254 h 602136"/>
                  <a:gd name="connsiteX4" fmla="*/ 685693 w 875846"/>
                  <a:gd name="connsiteY4" fmla="*/ 3938 h 602136"/>
                  <a:gd name="connsiteX5" fmla="*/ 864360 w 875846"/>
                  <a:gd name="connsiteY5" fmla="*/ 23254 h 602136"/>
                  <a:gd name="connsiteX6" fmla="*/ 840217 w 875846"/>
                  <a:gd name="connsiteY6" fmla="*/ 221231 h 602136"/>
                  <a:gd name="connsiteX7" fmla="*/ 695352 w 875846"/>
                  <a:gd name="connsiteY7" fmla="*/ 472325 h 602136"/>
                  <a:gd name="connsiteX8" fmla="*/ 497370 w 875846"/>
                  <a:gd name="connsiteY8" fmla="*/ 593044 h 602136"/>
                  <a:gd name="connsiteX9" fmla="*/ 115892 w 875846"/>
                  <a:gd name="connsiteY9" fmla="*/ 593043 h 602136"/>
                  <a:gd name="connsiteX10" fmla="*/ 0 w 875846"/>
                  <a:gd name="connsiteY10" fmla="*/ 510955 h 602136"/>
                  <a:gd name="connsiteX0" fmla="*/ 3434 w 879280"/>
                  <a:gd name="connsiteY0" fmla="*/ 510955 h 597519"/>
                  <a:gd name="connsiteX1" fmla="*/ 119326 w 879280"/>
                  <a:gd name="connsiteY1" fmla="*/ 317806 h 597519"/>
                  <a:gd name="connsiteX2" fmla="*/ 230388 w 879280"/>
                  <a:gd name="connsiteY2" fmla="*/ 143972 h 597519"/>
                  <a:gd name="connsiteX3" fmla="*/ 370424 w 879280"/>
                  <a:gd name="connsiteY3" fmla="*/ 23254 h 597519"/>
                  <a:gd name="connsiteX4" fmla="*/ 689127 w 879280"/>
                  <a:gd name="connsiteY4" fmla="*/ 3938 h 597519"/>
                  <a:gd name="connsiteX5" fmla="*/ 867794 w 879280"/>
                  <a:gd name="connsiteY5" fmla="*/ 23254 h 597519"/>
                  <a:gd name="connsiteX6" fmla="*/ 843651 w 879280"/>
                  <a:gd name="connsiteY6" fmla="*/ 221231 h 597519"/>
                  <a:gd name="connsiteX7" fmla="*/ 698786 w 879280"/>
                  <a:gd name="connsiteY7" fmla="*/ 472325 h 597519"/>
                  <a:gd name="connsiteX8" fmla="*/ 500804 w 879280"/>
                  <a:gd name="connsiteY8" fmla="*/ 593044 h 597519"/>
                  <a:gd name="connsiteX9" fmla="*/ 119326 w 879280"/>
                  <a:gd name="connsiteY9" fmla="*/ 593043 h 597519"/>
                  <a:gd name="connsiteX10" fmla="*/ 3434 w 879280"/>
                  <a:gd name="connsiteY10" fmla="*/ 510955 h 597519"/>
                  <a:gd name="connsiteX0" fmla="*/ 3434 w 931296"/>
                  <a:gd name="connsiteY0" fmla="*/ 507976 h 594540"/>
                  <a:gd name="connsiteX1" fmla="*/ 119326 w 931296"/>
                  <a:gd name="connsiteY1" fmla="*/ 314827 h 594540"/>
                  <a:gd name="connsiteX2" fmla="*/ 230388 w 931296"/>
                  <a:gd name="connsiteY2" fmla="*/ 140993 h 594540"/>
                  <a:gd name="connsiteX3" fmla="*/ 370424 w 931296"/>
                  <a:gd name="connsiteY3" fmla="*/ 20275 h 594540"/>
                  <a:gd name="connsiteX4" fmla="*/ 689127 w 931296"/>
                  <a:gd name="connsiteY4" fmla="*/ 959 h 594540"/>
                  <a:gd name="connsiteX5" fmla="*/ 925740 w 931296"/>
                  <a:gd name="connsiteY5" fmla="*/ 29933 h 594540"/>
                  <a:gd name="connsiteX6" fmla="*/ 843651 w 931296"/>
                  <a:gd name="connsiteY6" fmla="*/ 218252 h 594540"/>
                  <a:gd name="connsiteX7" fmla="*/ 698786 w 931296"/>
                  <a:gd name="connsiteY7" fmla="*/ 469346 h 594540"/>
                  <a:gd name="connsiteX8" fmla="*/ 500804 w 931296"/>
                  <a:gd name="connsiteY8" fmla="*/ 590065 h 594540"/>
                  <a:gd name="connsiteX9" fmla="*/ 119326 w 931296"/>
                  <a:gd name="connsiteY9" fmla="*/ 590064 h 594540"/>
                  <a:gd name="connsiteX10" fmla="*/ 3434 w 931296"/>
                  <a:gd name="connsiteY10" fmla="*/ 507976 h 594540"/>
                  <a:gd name="connsiteX0" fmla="*/ 3434 w 933204"/>
                  <a:gd name="connsiteY0" fmla="*/ 507976 h 594540"/>
                  <a:gd name="connsiteX1" fmla="*/ 119326 w 933204"/>
                  <a:gd name="connsiteY1" fmla="*/ 314827 h 594540"/>
                  <a:gd name="connsiteX2" fmla="*/ 230388 w 933204"/>
                  <a:gd name="connsiteY2" fmla="*/ 140993 h 594540"/>
                  <a:gd name="connsiteX3" fmla="*/ 370424 w 933204"/>
                  <a:gd name="connsiteY3" fmla="*/ 20275 h 594540"/>
                  <a:gd name="connsiteX4" fmla="*/ 689127 w 933204"/>
                  <a:gd name="connsiteY4" fmla="*/ 959 h 594540"/>
                  <a:gd name="connsiteX5" fmla="*/ 925740 w 933204"/>
                  <a:gd name="connsiteY5" fmla="*/ 29933 h 594540"/>
                  <a:gd name="connsiteX6" fmla="*/ 858138 w 933204"/>
                  <a:gd name="connsiteY6" fmla="*/ 232738 h 594540"/>
                  <a:gd name="connsiteX7" fmla="*/ 698786 w 933204"/>
                  <a:gd name="connsiteY7" fmla="*/ 469346 h 594540"/>
                  <a:gd name="connsiteX8" fmla="*/ 500804 w 933204"/>
                  <a:gd name="connsiteY8" fmla="*/ 590065 h 594540"/>
                  <a:gd name="connsiteX9" fmla="*/ 119326 w 933204"/>
                  <a:gd name="connsiteY9" fmla="*/ 590064 h 594540"/>
                  <a:gd name="connsiteX10" fmla="*/ 3434 w 933204"/>
                  <a:gd name="connsiteY10" fmla="*/ 507976 h 594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3204" h="594540">
                    <a:moveTo>
                      <a:pt x="3434" y="507976"/>
                    </a:moveTo>
                    <a:cubicBezTo>
                      <a:pt x="3434" y="462103"/>
                      <a:pt x="81500" y="375991"/>
                      <a:pt x="119326" y="314827"/>
                    </a:cubicBezTo>
                    <a:cubicBezTo>
                      <a:pt x="157152" y="253663"/>
                      <a:pt x="188538" y="190085"/>
                      <a:pt x="230388" y="140993"/>
                    </a:cubicBezTo>
                    <a:cubicBezTo>
                      <a:pt x="272238" y="91901"/>
                      <a:pt x="293968" y="43614"/>
                      <a:pt x="370424" y="20275"/>
                    </a:cubicBezTo>
                    <a:cubicBezTo>
                      <a:pt x="446881" y="-3064"/>
                      <a:pt x="596574" y="-651"/>
                      <a:pt x="689127" y="959"/>
                    </a:cubicBezTo>
                    <a:cubicBezTo>
                      <a:pt x="781680" y="2569"/>
                      <a:pt x="897572" y="-8697"/>
                      <a:pt x="925740" y="29933"/>
                    </a:cubicBezTo>
                    <a:cubicBezTo>
                      <a:pt x="953908" y="68563"/>
                      <a:pt x="895964" y="159503"/>
                      <a:pt x="858138" y="232738"/>
                    </a:cubicBezTo>
                    <a:cubicBezTo>
                      <a:pt x="820312" y="305973"/>
                      <a:pt x="758342" y="409792"/>
                      <a:pt x="698786" y="469346"/>
                    </a:cubicBezTo>
                    <a:cubicBezTo>
                      <a:pt x="639230" y="528901"/>
                      <a:pt x="591747" y="574774"/>
                      <a:pt x="500804" y="590065"/>
                    </a:cubicBezTo>
                    <a:cubicBezTo>
                      <a:pt x="380888" y="600527"/>
                      <a:pt x="269825" y="589259"/>
                      <a:pt x="119326" y="590064"/>
                    </a:cubicBezTo>
                    <a:cubicBezTo>
                      <a:pt x="-31173" y="590869"/>
                      <a:pt x="3434" y="553849"/>
                      <a:pt x="3434" y="507976"/>
                    </a:cubicBezTo>
                    <a:close/>
                  </a:path>
                </a:pathLst>
              </a:custGeom>
              <a:noFill/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5" name="直線矢印コネクタ 144"/>
              <p:cNvCxnSpPr/>
              <p:nvPr/>
            </p:nvCxnSpPr>
            <p:spPr>
              <a:xfrm>
                <a:off x="2929703" y="2818923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線矢印コネクタ 145"/>
              <p:cNvCxnSpPr/>
              <p:nvPr/>
            </p:nvCxnSpPr>
            <p:spPr>
              <a:xfrm>
                <a:off x="3007470" y="2697093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矢印コネクタ 146"/>
              <p:cNvCxnSpPr/>
              <p:nvPr/>
            </p:nvCxnSpPr>
            <p:spPr>
              <a:xfrm>
                <a:off x="3078620" y="2568533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図形グループ 149"/>
            <p:cNvGrpSpPr/>
            <p:nvPr/>
          </p:nvGrpSpPr>
          <p:grpSpPr>
            <a:xfrm rot="14820000" flipV="1">
              <a:off x="2497792" y="2775514"/>
              <a:ext cx="933204" cy="594540"/>
              <a:chOff x="2792462" y="2461684"/>
              <a:chExt cx="933204" cy="594540"/>
            </a:xfrm>
          </p:grpSpPr>
          <p:cxnSp>
            <p:nvCxnSpPr>
              <p:cNvPr id="151" name="直線矢印コネクタ 150"/>
              <p:cNvCxnSpPr/>
              <p:nvPr/>
            </p:nvCxnSpPr>
            <p:spPr>
              <a:xfrm>
                <a:off x="2860232" y="2949459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フリーフォーム 151"/>
              <p:cNvSpPr/>
              <p:nvPr/>
            </p:nvSpPr>
            <p:spPr>
              <a:xfrm>
                <a:off x="2792462" y="2461684"/>
                <a:ext cx="933204" cy="594540"/>
              </a:xfrm>
              <a:custGeom>
                <a:avLst/>
                <a:gdLst>
                  <a:gd name="connsiteX0" fmla="*/ 6798 w 629207"/>
                  <a:gd name="connsiteY0" fmla="*/ 618083 h 749866"/>
                  <a:gd name="connsiteX1" fmla="*/ 127519 w 629207"/>
                  <a:gd name="connsiteY1" fmla="*/ 424934 h 749866"/>
                  <a:gd name="connsiteX2" fmla="*/ 228924 w 629207"/>
                  <a:gd name="connsiteY2" fmla="*/ 260757 h 749866"/>
                  <a:gd name="connsiteX3" fmla="*/ 325501 w 629207"/>
                  <a:gd name="connsiteY3" fmla="*/ 115896 h 749866"/>
                  <a:gd name="connsiteX4" fmla="*/ 455880 w 629207"/>
                  <a:gd name="connsiteY4" fmla="*/ 6 h 749866"/>
                  <a:gd name="connsiteX5" fmla="*/ 586258 w 629207"/>
                  <a:gd name="connsiteY5" fmla="*/ 120724 h 749866"/>
                  <a:gd name="connsiteX6" fmla="*/ 624889 w 629207"/>
                  <a:gd name="connsiteY6" fmla="*/ 424934 h 749866"/>
                  <a:gd name="connsiteX7" fmla="*/ 615231 w 629207"/>
                  <a:gd name="connsiteY7" fmla="*/ 632569 h 749866"/>
                  <a:gd name="connsiteX8" fmla="*/ 508997 w 629207"/>
                  <a:gd name="connsiteY8" fmla="*/ 743630 h 749866"/>
                  <a:gd name="connsiteX9" fmla="*/ 69573 w 629207"/>
                  <a:gd name="connsiteY9" fmla="*/ 724315 h 749866"/>
                  <a:gd name="connsiteX10" fmla="*/ 6798 w 629207"/>
                  <a:gd name="connsiteY10" fmla="*/ 618083 h 749866"/>
                  <a:gd name="connsiteX0" fmla="*/ 6798 w 878316"/>
                  <a:gd name="connsiteY0" fmla="*/ 621964 h 753747"/>
                  <a:gd name="connsiteX1" fmla="*/ 127519 w 878316"/>
                  <a:gd name="connsiteY1" fmla="*/ 428815 h 753747"/>
                  <a:gd name="connsiteX2" fmla="*/ 228924 w 878316"/>
                  <a:gd name="connsiteY2" fmla="*/ 264638 h 753747"/>
                  <a:gd name="connsiteX3" fmla="*/ 325501 w 878316"/>
                  <a:gd name="connsiteY3" fmla="*/ 119777 h 753747"/>
                  <a:gd name="connsiteX4" fmla="*/ 455880 w 878316"/>
                  <a:gd name="connsiteY4" fmla="*/ 3887 h 753747"/>
                  <a:gd name="connsiteX5" fmla="*/ 875988 w 878316"/>
                  <a:gd name="connsiteY5" fmla="*/ 66660 h 753747"/>
                  <a:gd name="connsiteX6" fmla="*/ 624889 w 878316"/>
                  <a:gd name="connsiteY6" fmla="*/ 428815 h 753747"/>
                  <a:gd name="connsiteX7" fmla="*/ 615231 w 878316"/>
                  <a:gd name="connsiteY7" fmla="*/ 636450 h 753747"/>
                  <a:gd name="connsiteX8" fmla="*/ 508997 w 878316"/>
                  <a:gd name="connsiteY8" fmla="*/ 747511 h 753747"/>
                  <a:gd name="connsiteX9" fmla="*/ 69573 w 878316"/>
                  <a:gd name="connsiteY9" fmla="*/ 728196 h 753747"/>
                  <a:gd name="connsiteX10" fmla="*/ 6798 w 878316"/>
                  <a:gd name="connsiteY10" fmla="*/ 621964 h 753747"/>
                  <a:gd name="connsiteX0" fmla="*/ 6798 w 877854"/>
                  <a:gd name="connsiteY0" fmla="*/ 592440 h 724223"/>
                  <a:gd name="connsiteX1" fmla="*/ 127519 w 877854"/>
                  <a:gd name="connsiteY1" fmla="*/ 399291 h 724223"/>
                  <a:gd name="connsiteX2" fmla="*/ 228924 w 877854"/>
                  <a:gd name="connsiteY2" fmla="*/ 235114 h 724223"/>
                  <a:gd name="connsiteX3" fmla="*/ 325501 w 877854"/>
                  <a:gd name="connsiteY3" fmla="*/ 90253 h 724223"/>
                  <a:gd name="connsiteX4" fmla="*/ 475196 w 877854"/>
                  <a:gd name="connsiteY4" fmla="*/ 17822 h 724223"/>
                  <a:gd name="connsiteX5" fmla="*/ 875988 w 877854"/>
                  <a:gd name="connsiteY5" fmla="*/ 37136 h 724223"/>
                  <a:gd name="connsiteX6" fmla="*/ 624889 w 877854"/>
                  <a:gd name="connsiteY6" fmla="*/ 399291 h 724223"/>
                  <a:gd name="connsiteX7" fmla="*/ 615231 w 877854"/>
                  <a:gd name="connsiteY7" fmla="*/ 606926 h 724223"/>
                  <a:gd name="connsiteX8" fmla="*/ 508997 w 877854"/>
                  <a:gd name="connsiteY8" fmla="*/ 717987 h 724223"/>
                  <a:gd name="connsiteX9" fmla="*/ 69573 w 877854"/>
                  <a:gd name="connsiteY9" fmla="*/ 698672 h 724223"/>
                  <a:gd name="connsiteX10" fmla="*/ 6798 w 877854"/>
                  <a:gd name="connsiteY10" fmla="*/ 592440 h 724223"/>
                  <a:gd name="connsiteX0" fmla="*/ 6798 w 888203"/>
                  <a:gd name="connsiteY0" fmla="*/ 589197 h 720980"/>
                  <a:gd name="connsiteX1" fmla="*/ 127519 w 888203"/>
                  <a:gd name="connsiteY1" fmla="*/ 396048 h 720980"/>
                  <a:gd name="connsiteX2" fmla="*/ 228924 w 888203"/>
                  <a:gd name="connsiteY2" fmla="*/ 231871 h 720980"/>
                  <a:gd name="connsiteX3" fmla="*/ 325501 w 888203"/>
                  <a:gd name="connsiteY3" fmla="*/ 87010 h 720980"/>
                  <a:gd name="connsiteX4" fmla="*/ 475196 w 888203"/>
                  <a:gd name="connsiteY4" fmla="*/ 14579 h 720980"/>
                  <a:gd name="connsiteX5" fmla="*/ 875988 w 888203"/>
                  <a:gd name="connsiteY5" fmla="*/ 33893 h 720980"/>
                  <a:gd name="connsiteX6" fmla="*/ 769754 w 888203"/>
                  <a:gd name="connsiteY6" fmla="*/ 347760 h 720980"/>
                  <a:gd name="connsiteX7" fmla="*/ 615231 w 888203"/>
                  <a:gd name="connsiteY7" fmla="*/ 603683 h 720980"/>
                  <a:gd name="connsiteX8" fmla="*/ 508997 w 888203"/>
                  <a:gd name="connsiteY8" fmla="*/ 714744 h 720980"/>
                  <a:gd name="connsiteX9" fmla="*/ 69573 w 888203"/>
                  <a:gd name="connsiteY9" fmla="*/ 695429 h 720980"/>
                  <a:gd name="connsiteX10" fmla="*/ 6798 w 888203"/>
                  <a:gd name="connsiteY10" fmla="*/ 589197 h 720980"/>
                  <a:gd name="connsiteX0" fmla="*/ 6798 w 887460"/>
                  <a:gd name="connsiteY0" fmla="*/ 589197 h 720980"/>
                  <a:gd name="connsiteX1" fmla="*/ 127519 w 887460"/>
                  <a:gd name="connsiteY1" fmla="*/ 396048 h 720980"/>
                  <a:gd name="connsiteX2" fmla="*/ 228924 w 887460"/>
                  <a:gd name="connsiteY2" fmla="*/ 231871 h 720980"/>
                  <a:gd name="connsiteX3" fmla="*/ 325501 w 887460"/>
                  <a:gd name="connsiteY3" fmla="*/ 87010 h 720980"/>
                  <a:gd name="connsiteX4" fmla="*/ 475196 w 887460"/>
                  <a:gd name="connsiteY4" fmla="*/ 14579 h 720980"/>
                  <a:gd name="connsiteX5" fmla="*/ 875988 w 887460"/>
                  <a:gd name="connsiteY5" fmla="*/ 33893 h 720980"/>
                  <a:gd name="connsiteX6" fmla="*/ 769754 w 887460"/>
                  <a:gd name="connsiteY6" fmla="*/ 347760 h 720980"/>
                  <a:gd name="connsiteX7" fmla="*/ 678006 w 887460"/>
                  <a:gd name="connsiteY7" fmla="*/ 521595 h 720980"/>
                  <a:gd name="connsiteX8" fmla="*/ 508997 w 887460"/>
                  <a:gd name="connsiteY8" fmla="*/ 714744 h 720980"/>
                  <a:gd name="connsiteX9" fmla="*/ 69573 w 887460"/>
                  <a:gd name="connsiteY9" fmla="*/ 695429 h 720980"/>
                  <a:gd name="connsiteX10" fmla="*/ 6798 w 887460"/>
                  <a:gd name="connsiteY10" fmla="*/ 589197 h 720980"/>
                  <a:gd name="connsiteX0" fmla="*/ 6798 w 900510"/>
                  <a:gd name="connsiteY0" fmla="*/ 583753 h 715536"/>
                  <a:gd name="connsiteX1" fmla="*/ 127519 w 900510"/>
                  <a:gd name="connsiteY1" fmla="*/ 390604 h 715536"/>
                  <a:gd name="connsiteX2" fmla="*/ 228924 w 900510"/>
                  <a:gd name="connsiteY2" fmla="*/ 226427 h 715536"/>
                  <a:gd name="connsiteX3" fmla="*/ 325501 w 900510"/>
                  <a:gd name="connsiteY3" fmla="*/ 81566 h 715536"/>
                  <a:gd name="connsiteX4" fmla="*/ 475196 w 900510"/>
                  <a:gd name="connsiteY4" fmla="*/ 9135 h 715536"/>
                  <a:gd name="connsiteX5" fmla="*/ 875988 w 900510"/>
                  <a:gd name="connsiteY5" fmla="*/ 28449 h 715536"/>
                  <a:gd name="connsiteX6" fmla="*/ 837358 w 900510"/>
                  <a:gd name="connsiteY6" fmla="*/ 255399 h 715536"/>
                  <a:gd name="connsiteX7" fmla="*/ 678006 w 900510"/>
                  <a:gd name="connsiteY7" fmla="*/ 516151 h 715536"/>
                  <a:gd name="connsiteX8" fmla="*/ 508997 w 900510"/>
                  <a:gd name="connsiteY8" fmla="*/ 709300 h 715536"/>
                  <a:gd name="connsiteX9" fmla="*/ 69573 w 900510"/>
                  <a:gd name="connsiteY9" fmla="*/ 689985 h 715536"/>
                  <a:gd name="connsiteX10" fmla="*/ 6798 w 900510"/>
                  <a:gd name="connsiteY10" fmla="*/ 583753 h 715536"/>
                  <a:gd name="connsiteX0" fmla="*/ 6798 w 892681"/>
                  <a:gd name="connsiteY0" fmla="*/ 592487 h 724270"/>
                  <a:gd name="connsiteX1" fmla="*/ 127519 w 892681"/>
                  <a:gd name="connsiteY1" fmla="*/ 399338 h 724270"/>
                  <a:gd name="connsiteX2" fmla="*/ 228924 w 892681"/>
                  <a:gd name="connsiteY2" fmla="*/ 235161 h 724270"/>
                  <a:gd name="connsiteX3" fmla="*/ 325501 w 892681"/>
                  <a:gd name="connsiteY3" fmla="*/ 90300 h 724270"/>
                  <a:gd name="connsiteX4" fmla="*/ 475196 w 892681"/>
                  <a:gd name="connsiteY4" fmla="*/ 17869 h 724270"/>
                  <a:gd name="connsiteX5" fmla="*/ 866330 w 892681"/>
                  <a:gd name="connsiteY5" fmla="*/ 22697 h 724270"/>
                  <a:gd name="connsiteX6" fmla="*/ 837358 w 892681"/>
                  <a:gd name="connsiteY6" fmla="*/ 264133 h 724270"/>
                  <a:gd name="connsiteX7" fmla="*/ 678006 w 892681"/>
                  <a:gd name="connsiteY7" fmla="*/ 524885 h 724270"/>
                  <a:gd name="connsiteX8" fmla="*/ 508997 w 892681"/>
                  <a:gd name="connsiteY8" fmla="*/ 718034 h 724270"/>
                  <a:gd name="connsiteX9" fmla="*/ 69573 w 892681"/>
                  <a:gd name="connsiteY9" fmla="*/ 698719 h 724270"/>
                  <a:gd name="connsiteX10" fmla="*/ 6798 w 892681"/>
                  <a:gd name="connsiteY10" fmla="*/ 592487 h 724270"/>
                  <a:gd name="connsiteX0" fmla="*/ 6798 w 892681"/>
                  <a:gd name="connsiteY0" fmla="*/ 591772 h 723555"/>
                  <a:gd name="connsiteX1" fmla="*/ 127519 w 892681"/>
                  <a:gd name="connsiteY1" fmla="*/ 398623 h 723555"/>
                  <a:gd name="connsiteX2" fmla="*/ 228924 w 892681"/>
                  <a:gd name="connsiteY2" fmla="*/ 234446 h 723555"/>
                  <a:gd name="connsiteX3" fmla="*/ 325501 w 892681"/>
                  <a:gd name="connsiteY3" fmla="*/ 75098 h 723555"/>
                  <a:gd name="connsiteX4" fmla="*/ 475196 w 892681"/>
                  <a:gd name="connsiteY4" fmla="*/ 17154 h 723555"/>
                  <a:gd name="connsiteX5" fmla="*/ 866330 w 892681"/>
                  <a:gd name="connsiteY5" fmla="*/ 21982 h 723555"/>
                  <a:gd name="connsiteX6" fmla="*/ 837358 w 892681"/>
                  <a:gd name="connsiteY6" fmla="*/ 263418 h 723555"/>
                  <a:gd name="connsiteX7" fmla="*/ 678006 w 892681"/>
                  <a:gd name="connsiteY7" fmla="*/ 524170 h 723555"/>
                  <a:gd name="connsiteX8" fmla="*/ 508997 w 892681"/>
                  <a:gd name="connsiteY8" fmla="*/ 717319 h 723555"/>
                  <a:gd name="connsiteX9" fmla="*/ 69573 w 892681"/>
                  <a:gd name="connsiteY9" fmla="*/ 698004 h 723555"/>
                  <a:gd name="connsiteX10" fmla="*/ 6798 w 892681"/>
                  <a:gd name="connsiteY10" fmla="*/ 591772 h 723555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28924 w 891254"/>
                  <a:gd name="connsiteY2" fmla="*/ 244760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19266 w 891254"/>
                  <a:gd name="connsiteY2" fmla="*/ 235103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5368 w 889824"/>
                  <a:gd name="connsiteY0" fmla="*/ 602086 h 733869"/>
                  <a:gd name="connsiteX1" fmla="*/ 106774 w 889824"/>
                  <a:gd name="connsiteY1" fmla="*/ 408937 h 733869"/>
                  <a:gd name="connsiteX2" fmla="*/ 217836 w 889824"/>
                  <a:gd name="connsiteY2" fmla="*/ 235103 h 733869"/>
                  <a:gd name="connsiteX3" fmla="*/ 324071 w 889824"/>
                  <a:gd name="connsiteY3" fmla="*/ 85412 h 733869"/>
                  <a:gd name="connsiteX4" fmla="*/ 493081 w 889824"/>
                  <a:gd name="connsiteY4" fmla="*/ 8153 h 733869"/>
                  <a:gd name="connsiteX5" fmla="*/ 864900 w 889824"/>
                  <a:gd name="connsiteY5" fmla="*/ 32296 h 733869"/>
                  <a:gd name="connsiteX6" fmla="*/ 835928 w 889824"/>
                  <a:gd name="connsiteY6" fmla="*/ 273732 h 733869"/>
                  <a:gd name="connsiteX7" fmla="*/ 676576 w 889824"/>
                  <a:gd name="connsiteY7" fmla="*/ 534484 h 733869"/>
                  <a:gd name="connsiteX8" fmla="*/ 507567 w 889824"/>
                  <a:gd name="connsiteY8" fmla="*/ 727633 h 733869"/>
                  <a:gd name="connsiteX9" fmla="*/ 68143 w 889824"/>
                  <a:gd name="connsiteY9" fmla="*/ 708318 h 733869"/>
                  <a:gd name="connsiteX10" fmla="*/ 5368 w 889824"/>
                  <a:gd name="connsiteY10" fmla="*/ 602086 h 733869"/>
                  <a:gd name="connsiteX0" fmla="*/ 2776 w 901718"/>
                  <a:gd name="connsiteY0" fmla="*/ 602086 h 734159"/>
                  <a:gd name="connsiteX1" fmla="*/ 118668 w 901718"/>
                  <a:gd name="connsiteY1" fmla="*/ 408937 h 734159"/>
                  <a:gd name="connsiteX2" fmla="*/ 229730 w 901718"/>
                  <a:gd name="connsiteY2" fmla="*/ 235103 h 734159"/>
                  <a:gd name="connsiteX3" fmla="*/ 335965 w 901718"/>
                  <a:gd name="connsiteY3" fmla="*/ 85412 h 734159"/>
                  <a:gd name="connsiteX4" fmla="*/ 504975 w 901718"/>
                  <a:gd name="connsiteY4" fmla="*/ 8153 h 734159"/>
                  <a:gd name="connsiteX5" fmla="*/ 876794 w 901718"/>
                  <a:gd name="connsiteY5" fmla="*/ 32296 h 734159"/>
                  <a:gd name="connsiteX6" fmla="*/ 847822 w 901718"/>
                  <a:gd name="connsiteY6" fmla="*/ 273732 h 734159"/>
                  <a:gd name="connsiteX7" fmla="*/ 688470 w 901718"/>
                  <a:gd name="connsiteY7" fmla="*/ 534484 h 734159"/>
                  <a:gd name="connsiteX8" fmla="*/ 519461 w 901718"/>
                  <a:gd name="connsiteY8" fmla="*/ 727633 h 734159"/>
                  <a:gd name="connsiteX9" fmla="*/ 80037 w 901718"/>
                  <a:gd name="connsiteY9" fmla="*/ 708318 h 734159"/>
                  <a:gd name="connsiteX10" fmla="*/ 2776 w 901718"/>
                  <a:gd name="connsiteY10" fmla="*/ 602086 h 734159"/>
                  <a:gd name="connsiteX0" fmla="*/ 2776 w 906674"/>
                  <a:gd name="connsiteY0" fmla="*/ 600388 h 732461"/>
                  <a:gd name="connsiteX1" fmla="*/ 118668 w 906674"/>
                  <a:gd name="connsiteY1" fmla="*/ 407239 h 732461"/>
                  <a:gd name="connsiteX2" fmla="*/ 229730 w 906674"/>
                  <a:gd name="connsiteY2" fmla="*/ 233405 h 732461"/>
                  <a:gd name="connsiteX3" fmla="*/ 335965 w 906674"/>
                  <a:gd name="connsiteY3" fmla="*/ 83714 h 732461"/>
                  <a:gd name="connsiteX4" fmla="*/ 504975 w 906674"/>
                  <a:gd name="connsiteY4" fmla="*/ 6455 h 732461"/>
                  <a:gd name="connsiteX5" fmla="*/ 876794 w 906674"/>
                  <a:gd name="connsiteY5" fmla="*/ 30598 h 732461"/>
                  <a:gd name="connsiteX6" fmla="*/ 862308 w 906674"/>
                  <a:gd name="connsiteY6" fmla="*/ 238233 h 732461"/>
                  <a:gd name="connsiteX7" fmla="*/ 688470 w 906674"/>
                  <a:gd name="connsiteY7" fmla="*/ 532786 h 732461"/>
                  <a:gd name="connsiteX8" fmla="*/ 519461 w 906674"/>
                  <a:gd name="connsiteY8" fmla="*/ 725935 h 732461"/>
                  <a:gd name="connsiteX9" fmla="*/ 80037 w 906674"/>
                  <a:gd name="connsiteY9" fmla="*/ 706620 h 732461"/>
                  <a:gd name="connsiteX10" fmla="*/ 2776 w 906674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04998"/>
                  <a:gd name="connsiteY0" fmla="*/ 594237 h 726310"/>
                  <a:gd name="connsiteX1" fmla="*/ 118668 w 904998"/>
                  <a:gd name="connsiteY1" fmla="*/ 401088 h 726310"/>
                  <a:gd name="connsiteX2" fmla="*/ 229730 w 904998"/>
                  <a:gd name="connsiteY2" fmla="*/ 227254 h 726310"/>
                  <a:gd name="connsiteX3" fmla="*/ 335965 w 904998"/>
                  <a:gd name="connsiteY3" fmla="*/ 77563 h 726310"/>
                  <a:gd name="connsiteX4" fmla="*/ 606380 w 904998"/>
                  <a:gd name="connsiteY4" fmla="*/ 9961 h 726310"/>
                  <a:gd name="connsiteX5" fmla="*/ 876794 w 904998"/>
                  <a:gd name="connsiteY5" fmla="*/ 24447 h 726310"/>
                  <a:gd name="connsiteX6" fmla="*/ 862308 w 904998"/>
                  <a:gd name="connsiteY6" fmla="*/ 232082 h 726310"/>
                  <a:gd name="connsiteX7" fmla="*/ 688470 w 904998"/>
                  <a:gd name="connsiteY7" fmla="*/ 526635 h 726310"/>
                  <a:gd name="connsiteX8" fmla="*/ 519461 w 904998"/>
                  <a:gd name="connsiteY8" fmla="*/ 719784 h 726310"/>
                  <a:gd name="connsiteX9" fmla="*/ 80037 w 904998"/>
                  <a:gd name="connsiteY9" fmla="*/ 700469 h 726310"/>
                  <a:gd name="connsiteX10" fmla="*/ 2776 w 904998"/>
                  <a:gd name="connsiteY10" fmla="*/ 594237 h 726310"/>
                  <a:gd name="connsiteX0" fmla="*/ 2776 w 904998"/>
                  <a:gd name="connsiteY0" fmla="*/ 596105 h 728178"/>
                  <a:gd name="connsiteX1" fmla="*/ 118668 w 904998"/>
                  <a:gd name="connsiteY1" fmla="*/ 402956 h 728178"/>
                  <a:gd name="connsiteX2" fmla="*/ 229730 w 904998"/>
                  <a:gd name="connsiteY2" fmla="*/ 229122 h 728178"/>
                  <a:gd name="connsiteX3" fmla="*/ 331136 w 904998"/>
                  <a:gd name="connsiteY3" fmla="*/ 108404 h 728178"/>
                  <a:gd name="connsiteX4" fmla="*/ 606380 w 904998"/>
                  <a:gd name="connsiteY4" fmla="*/ 11829 h 728178"/>
                  <a:gd name="connsiteX5" fmla="*/ 876794 w 904998"/>
                  <a:gd name="connsiteY5" fmla="*/ 26315 h 728178"/>
                  <a:gd name="connsiteX6" fmla="*/ 862308 w 904998"/>
                  <a:gd name="connsiteY6" fmla="*/ 233950 h 728178"/>
                  <a:gd name="connsiteX7" fmla="*/ 688470 w 904998"/>
                  <a:gd name="connsiteY7" fmla="*/ 528503 h 728178"/>
                  <a:gd name="connsiteX8" fmla="*/ 519461 w 904998"/>
                  <a:gd name="connsiteY8" fmla="*/ 721652 h 728178"/>
                  <a:gd name="connsiteX9" fmla="*/ 80037 w 904998"/>
                  <a:gd name="connsiteY9" fmla="*/ 702337 h 728178"/>
                  <a:gd name="connsiteX10" fmla="*/ 2776 w 904998"/>
                  <a:gd name="connsiteY10" fmla="*/ 596105 h 728178"/>
                  <a:gd name="connsiteX0" fmla="*/ 2776 w 905995"/>
                  <a:gd name="connsiteY0" fmla="*/ 574636 h 706709"/>
                  <a:gd name="connsiteX1" fmla="*/ 118668 w 905995"/>
                  <a:gd name="connsiteY1" fmla="*/ 381487 h 706709"/>
                  <a:gd name="connsiteX2" fmla="*/ 229730 w 905995"/>
                  <a:gd name="connsiteY2" fmla="*/ 207653 h 706709"/>
                  <a:gd name="connsiteX3" fmla="*/ 331136 w 905995"/>
                  <a:gd name="connsiteY3" fmla="*/ 86935 h 706709"/>
                  <a:gd name="connsiteX4" fmla="*/ 591893 w 905995"/>
                  <a:gd name="connsiteY4" fmla="*/ 67619 h 706709"/>
                  <a:gd name="connsiteX5" fmla="*/ 876794 w 905995"/>
                  <a:gd name="connsiteY5" fmla="*/ 4846 h 706709"/>
                  <a:gd name="connsiteX6" fmla="*/ 862308 w 905995"/>
                  <a:gd name="connsiteY6" fmla="*/ 212481 h 706709"/>
                  <a:gd name="connsiteX7" fmla="*/ 688470 w 905995"/>
                  <a:gd name="connsiteY7" fmla="*/ 507034 h 706709"/>
                  <a:gd name="connsiteX8" fmla="*/ 519461 w 905995"/>
                  <a:gd name="connsiteY8" fmla="*/ 700183 h 706709"/>
                  <a:gd name="connsiteX9" fmla="*/ 80037 w 905995"/>
                  <a:gd name="connsiteY9" fmla="*/ 680868 h 706709"/>
                  <a:gd name="connsiteX10" fmla="*/ 2776 w 905995"/>
                  <a:gd name="connsiteY10" fmla="*/ 574636 h 706709"/>
                  <a:gd name="connsiteX0" fmla="*/ 2776 w 893539"/>
                  <a:gd name="connsiteY0" fmla="*/ 507412 h 639485"/>
                  <a:gd name="connsiteX1" fmla="*/ 118668 w 893539"/>
                  <a:gd name="connsiteY1" fmla="*/ 314263 h 639485"/>
                  <a:gd name="connsiteX2" fmla="*/ 229730 w 893539"/>
                  <a:gd name="connsiteY2" fmla="*/ 140429 h 639485"/>
                  <a:gd name="connsiteX3" fmla="*/ 331136 w 893539"/>
                  <a:gd name="connsiteY3" fmla="*/ 19711 h 639485"/>
                  <a:gd name="connsiteX4" fmla="*/ 591893 w 893539"/>
                  <a:gd name="connsiteY4" fmla="*/ 395 h 639485"/>
                  <a:gd name="connsiteX5" fmla="*/ 867136 w 893539"/>
                  <a:gd name="connsiteY5" fmla="*/ 19711 h 639485"/>
                  <a:gd name="connsiteX6" fmla="*/ 862308 w 893539"/>
                  <a:gd name="connsiteY6" fmla="*/ 145257 h 639485"/>
                  <a:gd name="connsiteX7" fmla="*/ 688470 w 893539"/>
                  <a:gd name="connsiteY7" fmla="*/ 439810 h 639485"/>
                  <a:gd name="connsiteX8" fmla="*/ 519461 w 893539"/>
                  <a:gd name="connsiteY8" fmla="*/ 632959 h 639485"/>
                  <a:gd name="connsiteX9" fmla="*/ 80037 w 893539"/>
                  <a:gd name="connsiteY9" fmla="*/ 613644 h 639485"/>
                  <a:gd name="connsiteX10" fmla="*/ 2776 w 893539"/>
                  <a:gd name="connsiteY10" fmla="*/ 507412 h 639485"/>
                  <a:gd name="connsiteX0" fmla="*/ 2776 w 886103"/>
                  <a:gd name="connsiteY0" fmla="*/ 510955 h 643028"/>
                  <a:gd name="connsiteX1" fmla="*/ 118668 w 886103"/>
                  <a:gd name="connsiteY1" fmla="*/ 317806 h 643028"/>
                  <a:gd name="connsiteX2" fmla="*/ 229730 w 886103"/>
                  <a:gd name="connsiteY2" fmla="*/ 143972 h 643028"/>
                  <a:gd name="connsiteX3" fmla="*/ 331136 w 886103"/>
                  <a:gd name="connsiteY3" fmla="*/ 23254 h 643028"/>
                  <a:gd name="connsiteX4" fmla="*/ 591893 w 886103"/>
                  <a:gd name="connsiteY4" fmla="*/ 3938 h 643028"/>
                  <a:gd name="connsiteX5" fmla="*/ 867136 w 886103"/>
                  <a:gd name="connsiteY5" fmla="*/ 23254 h 643028"/>
                  <a:gd name="connsiteX6" fmla="*/ 842993 w 886103"/>
                  <a:gd name="connsiteY6" fmla="*/ 221231 h 643028"/>
                  <a:gd name="connsiteX7" fmla="*/ 688470 w 886103"/>
                  <a:gd name="connsiteY7" fmla="*/ 443353 h 643028"/>
                  <a:gd name="connsiteX8" fmla="*/ 519461 w 886103"/>
                  <a:gd name="connsiteY8" fmla="*/ 636502 h 643028"/>
                  <a:gd name="connsiteX9" fmla="*/ 80037 w 886103"/>
                  <a:gd name="connsiteY9" fmla="*/ 617187 h 643028"/>
                  <a:gd name="connsiteX10" fmla="*/ 2776 w 886103"/>
                  <a:gd name="connsiteY10" fmla="*/ 510955 h 643028"/>
                  <a:gd name="connsiteX0" fmla="*/ 2776 w 885763"/>
                  <a:gd name="connsiteY0" fmla="*/ 510955 h 643028"/>
                  <a:gd name="connsiteX1" fmla="*/ 118668 w 885763"/>
                  <a:gd name="connsiteY1" fmla="*/ 317806 h 643028"/>
                  <a:gd name="connsiteX2" fmla="*/ 229730 w 885763"/>
                  <a:gd name="connsiteY2" fmla="*/ 143972 h 643028"/>
                  <a:gd name="connsiteX3" fmla="*/ 331136 w 885763"/>
                  <a:gd name="connsiteY3" fmla="*/ 23254 h 643028"/>
                  <a:gd name="connsiteX4" fmla="*/ 591893 w 885763"/>
                  <a:gd name="connsiteY4" fmla="*/ 3938 h 643028"/>
                  <a:gd name="connsiteX5" fmla="*/ 867136 w 885763"/>
                  <a:gd name="connsiteY5" fmla="*/ 23254 h 643028"/>
                  <a:gd name="connsiteX6" fmla="*/ 842993 w 885763"/>
                  <a:gd name="connsiteY6" fmla="*/ 221231 h 643028"/>
                  <a:gd name="connsiteX7" fmla="*/ 698128 w 885763"/>
                  <a:gd name="connsiteY7" fmla="*/ 472325 h 643028"/>
                  <a:gd name="connsiteX8" fmla="*/ 519461 w 885763"/>
                  <a:gd name="connsiteY8" fmla="*/ 636502 h 643028"/>
                  <a:gd name="connsiteX9" fmla="*/ 80037 w 885763"/>
                  <a:gd name="connsiteY9" fmla="*/ 617187 h 643028"/>
                  <a:gd name="connsiteX10" fmla="*/ 2776 w 885763"/>
                  <a:gd name="connsiteY10" fmla="*/ 510955 h 643028"/>
                  <a:gd name="connsiteX0" fmla="*/ 2776 w 885763"/>
                  <a:gd name="connsiteY0" fmla="*/ 510955 h 622432"/>
                  <a:gd name="connsiteX1" fmla="*/ 118668 w 885763"/>
                  <a:gd name="connsiteY1" fmla="*/ 317806 h 622432"/>
                  <a:gd name="connsiteX2" fmla="*/ 229730 w 885763"/>
                  <a:gd name="connsiteY2" fmla="*/ 143972 h 622432"/>
                  <a:gd name="connsiteX3" fmla="*/ 331136 w 885763"/>
                  <a:gd name="connsiteY3" fmla="*/ 23254 h 622432"/>
                  <a:gd name="connsiteX4" fmla="*/ 591893 w 885763"/>
                  <a:gd name="connsiteY4" fmla="*/ 3938 h 622432"/>
                  <a:gd name="connsiteX5" fmla="*/ 867136 w 885763"/>
                  <a:gd name="connsiteY5" fmla="*/ 23254 h 622432"/>
                  <a:gd name="connsiteX6" fmla="*/ 842993 w 885763"/>
                  <a:gd name="connsiteY6" fmla="*/ 221231 h 622432"/>
                  <a:gd name="connsiteX7" fmla="*/ 698128 w 885763"/>
                  <a:gd name="connsiteY7" fmla="*/ 472325 h 622432"/>
                  <a:gd name="connsiteX8" fmla="*/ 519461 w 885763"/>
                  <a:gd name="connsiteY8" fmla="*/ 597873 h 622432"/>
                  <a:gd name="connsiteX9" fmla="*/ 80037 w 885763"/>
                  <a:gd name="connsiteY9" fmla="*/ 617187 h 622432"/>
                  <a:gd name="connsiteX10" fmla="*/ 2776 w 885763"/>
                  <a:gd name="connsiteY10" fmla="*/ 510955 h 622432"/>
                  <a:gd name="connsiteX0" fmla="*/ 0 w 882987"/>
                  <a:gd name="connsiteY0" fmla="*/ 510955 h 606961"/>
                  <a:gd name="connsiteX1" fmla="*/ 115892 w 882987"/>
                  <a:gd name="connsiteY1" fmla="*/ 317806 h 606961"/>
                  <a:gd name="connsiteX2" fmla="*/ 226954 w 882987"/>
                  <a:gd name="connsiteY2" fmla="*/ 143972 h 606961"/>
                  <a:gd name="connsiteX3" fmla="*/ 328360 w 882987"/>
                  <a:gd name="connsiteY3" fmla="*/ 23254 h 606961"/>
                  <a:gd name="connsiteX4" fmla="*/ 589117 w 882987"/>
                  <a:gd name="connsiteY4" fmla="*/ 3938 h 606961"/>
                  <a:gd name="connsiteX5" fmla="*/ 864360 w 882987"/>
                  <a:gd name="connsiteY5" fmla="*/ 23254 h 606961"/>
                  <a:gd name="connsiteX6" fmla="*/ 840217 w 882987"/>
                  <a:gd name="connsiteY6" fmla="*/ 221231 h 606961"/>
                  <a:gd name="connsiteX7" fmla="*/ 695352 w 882987"/>
                  <a:gd name="connsiteY7" fmla="*/ 472325 h 606961"/>
                  <a:gd name="connsiteX8" fmla="*/ 516685 w 882987"/>
                  <a:gd name="connsiteY8" fmla="*/ 597873 h 606961"/>
                  <a:gd name="connsiteX9" fmla="*/ 115892 w 882987"/>
                  <a:gd name="connsiteY9" fmla="*/ 593043 h 606961"/>
                  <a:gd name="connsiteX10" fmla="*/ 0 w 882987"/>
                  <a:gd name="connsiteY10" fmla="*/ 510955 h 606961"/>
                  <a:gd name="connsiteX0" fmla="*/ 136 w 883123"/>
                  <a:gd name="connsiteY0" fmla="*/ 510955 h 604502"/>
                  <a:gd name="connsiteX1" fmla="*/ 116028 w 883123"/>
                  <a:gd name="connsiteY1" fmla="*/ 317806 h 604502"/>
                  <a:gd name="connsiteX2" fmla="*/ 227090 w 883123"/>
                  <a:gd name="connsiteY2" fmla="*/ 143972 h 604502"/>
                  <a:gd name="connsiteX3" fmla="*/ 328496 w 883123"/>
                  <a:gd name="connsiteY3" fmla="*/ 23254 h 604502"/>
                  <a:gd name="connsiteX4" fmla="*/ 589253 w 883123"/>
                  <a:gd name="connsiteY4" fmla="*/ 3938 h 604502"/>
                  <a:gd name="connsiteX5" fmla="*/ 864496 w 883123"/>
                  <a:gd name="connsiteY5" fmla="*/ 23254 h 604502"/>
                  <a:gd name="connsiteX6" fmla="*/ 840353 w 883123"/>
                  <a:gd name="connsiteY6" fmla="*/ 221231 h 604502"/>
                  <a:gd name="connsiteX7" fmla="*/ 695488 w 883123"/>
                  <a:gd name="connsiteY7" fmla="*/ 472325 h 604502"/>
                  <a:gd name="connsiteX8" fmla="*/ 516821 w 883123"/>
                  <a:gd name="connsiteY8" fmla="*/ 597873 h 604502"/>
                  <a:gd name="connsiteX9" fmla="*/ 116028 w 883123"/>
                  <a:gd name="connsiteY9" fmla="*/ 593043 h 604502"/>
                  <a:gd name="connsiteX10" fmla="*/ 136 w 883123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2849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6712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0 w 875846"/>
                  <a:gd name="connsiteY0" fmla="*/ 510955 h 603916"/>
                  <a:gd name="connsiteX1" fmla="*/ 115892 w 875846"/>
                  <a:gd name="connsiteY1" fmla="*/ 317806 h 603916"/>
                  <a:gd name="connsiteX2" fmla="*/ 226954 w 875846"/>
                  <a:gd name="connsiteY2" fmla="*/ 143972 h 603916"/>
                  <a:gd name="connsiteX3" fmla="*/ 366990 w 875846"/>
                  <a:gd name="connsiteY3" fmla="*/ 23254 h 603916"/>
                  <a:gd name="connsiteX4" fmla="*/ 685693 w 875846"/>
                  <a:gd name="connsiteY4" fmla="*/ 3938 h 603916"/>
                  <a:gd name="connsiteX5" fmla="*/ 864360 w 875846"/>
                  <a:gd name="connsiteY5" fmla="*/ 23254 h 603916"/>
                  <a:gd name="connsiteX6" fmla="*/ 840217 w 875846"/>
                  <a:gd name="connsiteY6" fmla="*/ 221231 h 603916"/>
                  <a:gd name="connsiteX7" fmla="*/ 695352 w 875846"/>
                  <a:gd name="connsiteY7" fmla="*/ 472325 h 603916"/>
                  <a:gd name="connsiteX8" fmla="*/ 497370 w 875846"/>
                  <a:gd name="connsiteY8" fmla="*/ 593044 h 603916"/>
                  <a:gd name="connsiteX9" fmla="*/ 115892 w 875846"/>
                  <a:gd name="connsiteY9" fmla="*/ 593043 h 603916"/>
                  <a:gd name="connsiteX10" fmla="*/ 0 w 875846"/>
                  <a:gd name="connsiteY10" fmla="*/ 510955 h 603916"/>
                  <a:gd name="connsiteX0" fmla="*/ 0 w 875846"/>
                  <a:gd name="connsiteY0" fmla="*/ 510955 h 602136"/>
                  <a:gd name="connsiteX1" fmla="*/ 115892 w 875846"/>
                  <a:gd name="connsiteY1" fmla="*/ 317806 h 602136"/>
                  <a:gd name="connsiteX2" fmla="*/ 226954 w 875846"/>
                  <a:gd name="connsiteY2" fmla="*/ 143972 h 602136"/>
                  <a:gd name="connsiteX3" fmla="*/ 366990 w 875846"/>
                  <a:gd name="connsiteY3" fmla="*/ 23254 h 602136"/>
                  <a:gd name="connsiteX4" fmla="*/ 685693 w 875846"/>
                  <a:gd name="connsiteY4" fmla="*/ 3938 h 602136"/>
                  <a:gd name="connsiteX5" fmla="*/ 864360 w 875846"/>
                  <a:gd name="connsiteY5" fmla="*/ 23254 h 602136"/>
                  <a:gd name="connsiteX6" fmla="*/ 840217 w 875846"/>
                  <a:gd name="connsiteY6" fmla="*/ 221231 h 602136"/>
                  <a:gd name="connsiteX7" fmla="*/ 695352 w 875846"/>
                  <a:gd name="connsiteY7" fmla="*/ 472325 h 602136"/>
                  <a:gd name="connsiteX8" fmla="*/ 497370 w 875846"/>
                  <a:gd name="connsiteY8" fmla="*/ 593044 h 602136"/>
                  <a:gd name="connsiteX9" fmla="*/ 115892 w 875846"/>
                  <a:gd name="connsiteY9" fmla="*/ 593043 h 602136"/>
                  <a:gd name="connsiteX10" fmla="*/ 0 w 875846"/>
                  <a:gd name="connsiteY10" fmla="*/ 510955 h 602136"/>
                  <a:gd name="connsiteX0" fmla="*/ 3434 w 879280"/>
                  <a:gd name="connsiteY0" fmla="*/ 510955 h 597519"/>
                  <a:gd name="connsiteX1" fmla="*/ 119326 w 879280"/>
                  <a:gd name="connsiteY1" fmla="*/ 317806 h 597519"/>
                  <a:gd name="connsiteX2" fmla="*/ 230388 w 879280"/>
                  <a:gd name="connsiteY2" fmla="*/ 143972 h 597519"/>
                  <a:gd name="connsiteX3" fmla="*/ 370424 w 879280"/>
                  <a:gd name="connsiteY3" fmla="*/ 23254 h 597519"/>
                  <a:gd name="connsiteX4" fmla="*/ 689127 w 879280"/>
                  <a:gd name="connsiteY4" fmla="*/ 3938 h 597519"/>
                  <a:gd name="connsiteX5" fmla="*/ 867794 w 879280"/>
                  <a:gd name="connsiteY5" fmla="*/ 23254 h 597519"/>
                  <a:gd name="connsiteX6" fmla="*/ 843651 w 879280"/>
                  <a:gd name="connsiteY6" fmla="*/ 221231 h 597519"/>
                  <a:gd name="connsiteX7" fmla="*/ 698786 w 879280"/>
                  <a:gd name="connsiteY7" fmla="*/ 472325 h 597519"/>
                  <a:gd name="connsiteX8" fmla="*/ 500804 w 879280"/>
                  <a:gd name="connsiteY8" fmla="*/ 593044 h 597519"/>
                  <a:gd name="connsiteX9" fmla="*/ 119326 w 879280"/>
                  <a:gd name="connsiteY9" fmla="*/ 593043 h 597519"/>
                  <a:gd name="connsiteX10" fmla="*/ 3434 w 879280"/>
                  <a:gd name="connsiteY10" fmla="*/ 510955 h 597519"/>
                  <a:gd name="connsiteX0" fmla="*/ 3434 w 931296"/>
                  <a:gd name="connsiteY0" fmla="*/ 507976 h 594540"/>
                  <a:gd name="connsiteX1" fmla="*/ 119326 w 931296"/>
                  <a:gd name="connsiteY1" fmla="*/ 314827 h 594540"/>
                  <a:gd name="connsiteX2" fmla="*/ 230388 w 931296"/>
                  <a:gd name="connsiteY2" fmla="*/ 140993 h 594540"/>
                  <a:gd name="connsiteX3" fmla="*/ 370424 w 931296"/>
                  <a:gd name="connsiteY3" fmla="*/ 20275 h 594540"/>
                  <a:gd name="connsiteX4" fmla="*/ 689127 w 931296"/>
                  <a:gd name="connsiteY4" fmla="*/ 959 h 594540"/>
                  <a:gd name="connsiteX5" fmla="*/ 925740 w 931296"/>
                  <a:gd name="connsiteY5" fmla="*/ 29933 h 594540"/>
                  <a:gd name="connsiteX6" fmla="*/ 843651 w 931296"/>
                  <a:gd name="connsiteY6" fmla="*/ 218252 h 594540"/>
                  <a:gd name="connsiteX7" fmla="*/ 698786 w 931296"/>
                  <a:gd name="connsiteY7" fmla="*/ 469346 h 594540"/>
                  <a:gd name="connsiteX8" fmla="*/ 500804 w 931296"/>
                  <a:gd name="connsiteY8" fmla="*/ 590065 h 594540"/>
                  <a:gd name="connsiteX9" fmla="*/ 119326 w 931296"/>
                  <a:gd name="connsiteY9" fmla="*/ 590064 h 594540"/>
                  <a:gd name="connsiteX10" fmla="*/ 3434 w 931296"/>
                  <a:gd name="connsiteY10" fmla="*/ 507976 h 594540"/>
                  <a:gd name="connsiteX0" fmla="*/ 3434 w 933204"/>
                  <a:gd name="connsiteY0" fmla="*/ 507976 h 594540"/>
                  <a:gd name="connsiteX1" fmla="*/ 119326 w 933204"/>
                  <a:gd name="connsiteY1" fmla="*/ 314827 h 594540"/>
                  <a:gd name="connsiteX2" fmla="*/ 230388 w 933204"/>
                  <a:gd name="connsiteY2" fmla="*/ 140993 h 594540"/>
                  <a:gd name="connsiteX3" fmla="*/ 370424 w 933204"/>
                  <a:gd name="connsiteY3" fmla="*/ 20275 h 594540"/>
                  <a:gd name="connsiteX4" fmla="*/ 689127 w 933204"/>
                  <a:gd name="connsiteY4" fmla="*/ 959 h 594540"/>
                  <a:gd name="connsiteX5" fmla="*/ 925740 w 933204"/>
                  <a:gd name="connsiteY5" fmla="*/ 29933 h 594540"/>
                  <a:gd name="connsiteX6" fmla="*/ 858138 w 933204"/>
                  <a:gd name="connsiteY6" fmla="*/ 232738 h 594540"/>
                  <a:gd name="connsiteX7" fmla="*/ 698786 w 933204"/>
                  <a:gd name="connsiteY7" fmla="*/ 469346 h 594540"/>
                  <a:gd name="connsiteX8" fmla="*/ 500804 w 933204"/>
                  <a:gd name="connsiteY8" fmla="*/ 590065 h 594540"/>
                  <a:gd name="connsiteX9" fmla="*/ 119326 w 933204"/>
                  <a:gd name="connsiteY9" fmla="*/ 590064 h 594540"/>
                  <a:gd name="connsiteX10" fmla="*/ 3434 w 933204"/>
                  <a:gd name="connsiteY10" fmla="*/ 507976 h 594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3204" h="594540">
                    <a:moveTo>
                      <a:pt x="3434" y="507976"/>
                    </a:moveTo>
                    <a:cubicBezTo>
                      <a:pt x="3434" y="462103"/>
                      <a:pt x="81500" y="375991"/>
                      <a:pt x="119326" y="314827"/>
                    </a:cubicBezTo>
                    <a:cubicBezTo>
                      <a:pt x="157152" y="253663"/>
                      <a:pt x="188538" y="190085"/>
                      <a:pt x="230388" y="140993"/>
                    </a:cubicBezTo>
                    <a:cubicBezTo>
                      <a:pt x="272238" y="91901"/>
                      <a:pt x="293968" y="43614"/>
                      <a:pt x="370424" y="20275"/>
                    </a:cubicBezTo>
                    <a:cubicBezTo>
                      <a:pt x="446881" y="-3064"/>
                      <a:pt x="596574" y="-651"/>
                      <a:pt x="689127" y="959"/>
                    </a:cubicBezTo>
                    <a:cubicBezTo>
                      <a:pt x="781680" y="2569"/>
                      <a:pt x="897572" y="-8697"/>
                      <a:pt x="925740" y="29933"/>
                    </a:cubicBezTo>
                    <a:cubicBezTo>
                      <a:pt x="953908" y="68563"/>
                      <a:pt x="895964" y="159503"/>
                      <a:pt x="858138" y="232738"/>
                    </a:cubicBezTo>
                    <a:cubicBezTo>
                      <a:pt x="820312" y="305973"/>
                      <a:pt x="758342" y="409792"/>
                      <a:pt x="698786" y="469346"/>
                    </a:cubicBezTo>
                    <a:cubicBezTo>
                      <a:pt x="639230" y="528901"/>
                      <a:pt x="591747" y="574774"/>
                      <a:pt x="500804" y="590065"/>
                    </a:cubicBezTo>
                    <a:cubicBezTo>
                      <a:pt x="380888" y="600527"/>
                      <a:pt x="269825" y="589259"/>
                      <a:pt x="119326" y="590064"/>
                    </a:cubicBezTo>
                    <a:cubicBezTo>
                      <a:pt x="-31173" y="590869"/>
                      <a:pt x="3434" y="553849"/>
                      <a:pt x="3434" y="507976"/>
                    </a:cubicBezTo>
                    <a:close/>
                  </a:path>
                </a:pathLst>
              </a:custGeom>
              <a:noFill/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3" name="直線矢印コネクタ 152"/>
              <p:cNvCxnSpPr/>
              <p:nvPr/>
            </p:nvCxnSpPr>
            <p:spPr>
              <a:xfrm>
                <a:off x="2929703" y="2818923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線矢印コネクタ 153"/>
              <p:cNvCxnSpPr/>
              <p:nvPr/>
            </p:nvCxnSpPr>
            <p:spPr>
              <a:xfrm>
                <a:off x="3007470" y="2697093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線矢印コネクタ 154"/>
              <p:cNvCxnSpPr/>
              <p:nvPr/>
            </p:nvCxnSpPr>
            <p:spPr>
              <a:xfrm>
                <a:off x="3078620" y="2568533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図形グループ 155"/>
            <p:cNvGrpSpPr/>
            <p:nvPr/>
          </p:nvGrpSpPr>
          <p:grpSpPr>
            <a:xfrm rot="4020000" flipV="1">
              <a:off x="2296273" y="4234141"/>
              <a:ext cx="933204" cy="594540"/>
              <a:chOff x="2792462" y="2461684"/>
              <a:chExt cx="933204" cy="594540"/>
            </a:xfrm>
          </p:grpSpPr>
          <p:cxnSp>
            <p:nvCxnSpPr>
              <p:cNvPr id="157" name="直線矢印コネクタ 156"/>
              <p:cNvCxnSpPr/>
              <p:nvPr/>
            </p:nvCxnSpPr>
            <p:spPr>
              <a:xfrm>
                <a:off x="2860232" y="2949459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フリーフォーム 157"/>
              <p:cNvSpPr/>
              <p:nvPr/>
            </p:nvSpPr>
            <p:spPr>
              <a:xfrm>
                <a:off x="2792462" y="2461684"/>
                <a:ext cx="933204" cy="594540"/>
              </a:xfrm>
              <a:custGeom>
                <a:avLst/>
                <a:gdLst>
                  <a:gd name="connsiteX0" fmla="*/ 6798 w 629207"/>
                  <a:gd name="connsiteY0" fmla="*/ 618083 h 749866"/>
                  <a:gd name="connsiteX1" fmla="*/ 127519 w 629207"/>
                  <a:gd name="connsiteY1" fmla="*/ 424934 h 749866"/>
                  <a:gd name="connsiteX2" fmla="*/ 228924 w 629207"/>
                  <a:gd name="connsiteY2" fmla="*/ 260757 h 749866"/>
                  <a:gd name="connsiteX3" fmla="*/ 325501 w 629207"/>
                  <a:gd name="connsiteY3" fmla="*/ 115896 h 749866"/>
                  <a:gd name="connsiteX4" fmla="*/ 455880 w 629207"/>
                  <a:gd name="connsiteY4" fmla="*/ 6 h 749866"/>
                  <a:gd name="connsiteX5" fmla="*/ 586258 w 629207"/>
                  <a:gd name="connsiteY5" fmla="*/ 120724 h 749866"/>
                  <a:gd name="connsiteX6" fmla="*/ 624889 w 629207"/>
                  <a:gd name="connsiteY6" fmla="*/ 424934 h 749866"/>
                  <a:gd name="connsiteX7" fmla="*/ 615231 w 629207"/>
                  <a:gd name="connsiteY7" fmla="*/ 632569 h 749866"/>
                  <a:gd name="connsiteX8" fmla="*/ 508997 w 629207"/>
                  <a:gd name="connsiteY8" fmla="*/ 743630 h 749866"/>
                  <a:gd name="connsiteX9" fmla="*/ 69573 w 629207"/>
                  <a:gd name="connsiteY9" fmla="*/ 724315 h 749866"/>
                  <a:gd name="connsiteX10" fmla="*/ 6798 w 629207"/>
                  <a:gd name="connsiteY10" fmla="*/ 618083 h 749866"/>
                  <a:gd name="connsiteX0" fmla="*/ 6798 w 878316"/>
                  <a:gd name="connsiteY0" fmla="*/ 621964 h 753747"/>
                  <a:gd name="connsiteX1" fmla="*/ 127519 w 878316"/>
                  <a:gd name="connsiteY1" fmla="*/ 428815 h 753747"/>
                  <a:gd name="connsiteX2" fmla="*/ 228924 w 878316"/>
                  <a:gd name="connsiteY2" fmla="*/ 264638 h 753747"/>
                  <a:gd name="connsiteX3" fmla="*/ 325501 w 878316"/>
                  <a:gd name="connsiteY3" fmla="*/ 119777 h 753747"/>
                  <a:gd name="connsiteX4" fmla="*/ 455880 w 878316"/>
                  <a:gd name="connsiteY4" fmla="*/ 3887 h 753747"/>
                  <a:gd name="connsiteX5" fmla="*/ 875988 w 878316"/>
                  <a:gd name="connsiteY5" fmla="*/ 66660 h 753747"/>
                  <a:gd name="connsiteX6" fmla="*/ 624889 w 878316"/>
                  <a:gd name="connsiteY6" fmla="*/ 428815 h 753747"/>
                  <a:gd name="connsiteX7" fmla="*/ 615231 w 878316"/>
                  <a:gd name="connsiteY7" fmla="*/ 636450 h 753747"/>
                  <a:gd name="connsiteX8" fmla="*/ 508997 w 878316"/>
                  <a:gd name="connsiteY8" fmla="*/ 747511 h 753747"/>
                  <a:gd name="connsiteX9" fmla="*/ 69573 w 878316"/>
                  <a:gd name="connsiteY9" fmla="*/ 728196 h 753747"/>
                  <a:gd name="connsiteX10" fmla="*/ 6798 w 878316"/>
                  <a:gd name="connsiteY10" fmla="*/ 621964 h 753747"/>
                  <a:gd name="connsiteX0" fmla="*/ 6798 w 877854"/>
                  <a:gd name="connsiteY0" fmla="*/ 592440 h 724223"/>
                  <a:gd name="connsiteX1" fmla="*/ 127519 w 877854"/>
                  <a:gd name="connsiteY1" fmla="*/ 399291 h 724223"/>
                  <a:gd name="connsiteX2" fmla="*/ 228924 w 877854"/>
                  <a:gd name="connsiteY2" fmla="*/ 235114 h 724223"/>
                  <a:gd name="connsiteX3" fmla="*/ 325501 w 877854"/>
                  <a:gd name="connsiteY3" fmla="*/ 90253 h 724223"/>
                  <a:gd name="connsiteX4" fmla="*/ 475196 w 877854"/>
                  <a:gd name="connsiteY4" fmla="*/ 17822 h 724223"/>
                  <a:gd name="connsiteX5" fmla="*/ 875988 w 877854"/>
                  <a:gd name="connsiteY5" fmla="*/ 37136 h 724223"/>
                  <a:gd name="connsiteX6" fmla="*/ 624889 w 877854"/>
                  <a:gd name="connsiteY6" fmla="*/ 399291 h 724223"/>
                  <a:gd name="connsiteX7" fmla="*/ 615231 w 877854"/>
                  <a:gd name="connsiteY7" fmla="*/ 606926 h 724223"/>
                  <a:gd name="connsiteX8" fmla="*/ 508997 w 877854"/>
                  <a:gd name="connsiteY8" fmla="*/ 717987 h 724223"/>
                  <a:gd name="connsiteX9" fmla="*/ 69573 w 877854"/>
                  <a:gd name="connsiteY9" fmla="*/ 698672 h 724223"/>
                  <a:gd name="connsiteX10" fmla="*/ 6798 w 877854"/>
                  <a:gd name="connsiteY10" fmla="*/ 592440 h 724223"/>
                  <a:gd name="connsiteX0" fmla="*/ 6798 w 888203"/>
                  <a:gd name="connsiteY0" fmla="*/ 589197 h 720980"/>
                  <a:gd name="connsiteX1" fmla="*/ 127519 w 888203"/>
                  <a:gd name="connsiteY1" fmla="*/ 396048 h 720980"/>
                  <a:gd name="connsiteX2" fmla="*/ 228924 w 888203"/>
                  <a:gd name="connsiteY2" fmla="*/ 231871 h 720980"/>
                  <a:gd name="connsiteX3" fmla="*/ 325501 w 888203"/>
                  <a:gd name="connsiteY3" fmla="*/ 87010 h 720980"/>
                  <a:gd name="connsiteX4" fmla="*/ 475196 w 888203"/>
                  <a:gd name="connsiteY4" fmla="*/ 14579 h 720980"/>
                  <a:gd name="connsiteX5" fmla="*/ 875988 w 888203"/>
                  <a:gd name="connsiteY5" fmla="*/ 33893 h 720980"/>
                  <a:gd name="connsiteX6" fmla="*/ 769754 w 888203"/>
                  <a:gd name="connsiteY6" fmla="*/ 347760 h 720980"/>
                  <a:gd name="connsiteX7" fmla="*/ 615231 w 888203"/>
                  <a:gd name="connsiteY7" fmla="*/ 603683 h 720980"/>
                  <a:gd name="connsiteX8" fmla="*/ 508997 w 888203"/>
                  <a:gd name="connsiteY8" fmla="*/ 714744 h 720980"/>
                  <a:gd name="connsiteX9" fmla="*/ 69573 w 888203"/>
                  <a:gd name="connsiteY9" fmla="*/ 695429 h 720980"/>
                  <a:gd name="connsiteX10" fmla="*/ 6798 w 888203"/>
                  <a:gd name="connsiteY10" fmla="*/ 589197 h 720980"/>
                  <a:gd name="connsiteX0" fmla="*/ 6798 w 887460"/>
                  <a:gd name="connsiteY0" fmla="*/ 589197 h 720980"/>
                  <a:gd name="connsiteX1" fmla="*/ 127519 w 887460"/>
                  <a:gd name="connsiteY1" fmla="*/ 396048 h 720980"/>
                  <a:gd name="connsiteX2" fmla="*/ 228924 w 887460"/>
                  <a:gd name="connsiteY2" fmla="*/ 231871 h 720980"/>
                  <a:gd name="connsiteX3" fmla="*/ 325501 w 887460"/>
                  <a:gd name="connsiteY3" fmla="*/ 87010 h 720980"/>
                  <a:gd name="connsiteX4" fmla="*/ 475196 w 887460"/>
                  <a:gd name="connsiteY4" fmla="*/ 14579 h 720980"/>
                  <a:gd name="connsiteX5" fmla="*/ 875988 w 887460"/>
                  <a:gd name="connsiteY5" fmla="*/ 33893 h 720980"/>
                  <a:gd name="connsiteX6" fmla="*/ 769754 w 887460"/>
                  <a:gd name="connsiteY6" fmla="*/ 347760 h 720980"/>
                  <a:gd name="connsiteX7" fmla="*/ 678006 w 887460"/>
                  <a:gd name="connsiteY7" fmla="*/ 521595 h 720980"/>
                  <a:gd name="connsiteX8" fmla="*/ 508997 w 887460"/>
                  <a:gd name="connsiteY8" fmla="*/ 714744 h 720980"/>
                  <a:gd name="connsiteX9" fmla="*/ 69573 w 887460"/>
                  <a:gd name="connsiteY9" fmla="*/ 695429 h 720980"/>
                  <a:gd name="connsiteX10" fmla="*/ 6798 w 887460"/>
                  <a:gd name="connsiteY10" fmla="*/ 589197 h 720980"/>
                  <a:gd name="connsiteX0" fmla="*/ 6798 w 900510"/>
                  <a:gd name="connsiteY0" fmla="*/ 583753 h 715536"/>
                  <a:gd name="connsiteX1" fmla="*/ 127519 w 900510"/>
                  <a:gd name="connsiteY1" fmla="*/ 390604 h 715536"/>
                  <a:gd name="connsiteX2" fmla="*/ 228924 w 900510"/>
                  <a:gd name="connsiteY2" fmla="*/ 226427 h 715536"/>
                  <a:gd name="connsiteX3" fmla="*/ 325501 w 900510"/>
                  <a:gd name="connsiteY3" fmla="*/ 81566 h 715536"/>
                  <a:gd name="connsiteX4" fmla="*/ 475196 w 900510"/>
                  <a:gd name="connsiteY4" fmla="*/ 9135 h 715536"/>
                  <a:gd name="connsiteX5" fmla="*/ 875988 w 900510"/>
                  <a:gd name="connsiteY5" fmla="*/ 28449 h 715536"/>
                  <a:gd name="connsiteX6" fmla="*/ 837358 w 900510"/>
                  <a:gd name="connsiteY6" fmla="*/ 255399 h 715536"/>
                  <a:gd name="connsiteX7" fmla="*/ 678006 w 900510"/>
                  <a:gd name="connsiteY7" fmla="*/ 516151 h 715536"/>
                  <a:gd name="connsiteX8" fmla="*/ 508997 w 900510"/>
                  <a:gd name="connsiteY8" fmla="*/ 709300 h 715536"/>
                  <a:gd name="connsiteX9" fmla="*/ 69573 w 900510"/>
                  <a:gd name="connsiteY9" fmla="*/ 689985 h 715536"/>
                  <a:gd name="connsiteX10" fmla="*/ 6798 w 900510"/>
                  <a:gd name="connsiteY10" fmla="*/ 583753 h 715536"/>
                  <a:gd name="connsiteX0" fmla="*/ 6798 w 892681"/>
                  <a:gd name="connsiteY0" fmla="*/ 592487 h 724270"/>
                  <a:gd name="connsiteX1" fmla="*/ 127519 w 892681"/>
                  <a:gd name="connsiteY1" fmla="*/ 399338 h 724270"/>
                  <a:gd name="connsiteX2" fmla="*/ 228924 w 892681"/>
                  <a:gd name="connsiteY2" fmla="*/ 235161 h 724270"/>
                  <a:gd name="connsiteX3" fmla="*/ 325501 w 892681"/>
                  <a:gd name="connsiteY3" fmla="*/ 90300 h 724270"/>
                  <a:gd name="connsiteX4" fmla="*/ 475196 w 892681"/>
                  <a:gd name="connsiteY4" fmla="*/ 17869 h 724270"/>
                  <a:gd name="connsiteX5" fmla="*/ 866330 w 892681"/>
                  <a:gd name="connsiteY5" fmla="*/ 22697 h 724270"/>
                  <a:gd name="connsiteX6" fmla="*/ 837358 w 892681"/>
                  <a:gd name="connsiteY6" fmla="*/ 264133 h 724270"/>
                  <a:gd name="connsiteX7" fmla="*/ 678006 w 892681"/>
                  <a:gd name="connsiteY7" fmla="*/ 524885 h 724270"/>
                  <a:gd name="connsiteX8" fmla="*/ 508997 w 892681"/>
                  <a:gd name="connsiteY8" fmla="*/ 718034 h 724270"/>
                  <a:gd name="connsiteX9" fmla="*/ 69573 w 892681"/>
                  <a:gd name="connsiteY9" fmla="*/ 698719 h 724270"/>
                  <a:gd name="connsiteX10" fmla="*/ 6798 w 892681"/>
                  <a:gd name="connsiteY10" fmla="*/ 592487 h 724270"/>
                  <a:gd name="connsiteX0" fmla="*/ 6798 w 892681"/>
                  <a:gd name="connsiteY0" fmla="*/ 591772 h 723555"/>
                  <a:gd name="connsiteX1" fmla="*/ 127519 w 892681"/>
                  <a:gd name="connsiteY1" fmla="*/ 398623 h 723555"/>
                  <a:gd name="connsiteX2" fmla="*/ 228924 w 892681"/>
                  <a:gd name="connsiteY2" fmla="*/ 234446 h 723555"/>
                  <a:gd name="connsiteX3" fmla="*/ 325501 w 892681"/>
                  <a:gd name="connsiteY3" fmla="*/ 75098 h 723555"/>
                  <a:gd name="connsiteX4" fmla="*/ 475196 w 892681"/>
                  <a:gd name="connsiteY4" fmla="*/ 17154 h 723555"/>
                  <a:gd name="connsiteX5" fmla="*/ 866330 w 892681"/>
                  <a:gd name="connsiteY5" fmla="*/ 21982 h 723555"/>
                  <a:gd name="connsiteX6" fmla="*/ 837358 w 892681"/>
                  <a:gd name="connsiteY6" fmla="*/ 263418 h 723555"/>
                  <a:gd name="connsiteX7" fmla="*/ 678006 w 892681"/>
                  <a:gd name="connsiteY7" fmla="*/ 524170 h 723555"/>
                  <a:gd name="connsiteX8" fmla="*/ 508997 w 892681"/>
                  <a:gd name="connsiteY8" fmla="*/ 717319 h 723555"/>
                  <a:gd name="connsiteX9" fmla="*/ 69573 w 892681"/>
                  <a:gd name="connsiteY9" fmla="*/ 698004 h 723555"/>
                  <a:gd name="connsiteX10" fmla="*/ 6798 w 892681"/>
                  <a:gd name="connsiteY10" fmla="*/ 591772 h 723555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28924 w 891254"/>
                  <a:gd name="connsiteY2" fmla="*/ 244760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19266 w 891254"/>
                  <a:gd name="connsiteY2" fmla="*/ 235103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5368 w 889824"/>
                  <a:gd name="connsiteY0" fmla="*/ 602086 h 733869"/>
                  <a:gd name="connsiteX1" fmla="*/ 106774 w 889824"/>
                  <a:gd name="connsiteY1" fmla="*/ 408937 h 733869"/>
                  <a:gd name="connsiteX2" fmla="*/ 217836 w 889824"/>
                  <a:gd name="connsiteY2" fmla="*/ 235103 h 733869"/>
                  <a:gd name="connsiteX3" fmla="*/ 324071 w 889824"/>
                  <a:gd name="connsiteY3" fmla="*/ 85412 h 733869"/>
                  <a:gd name="connsiteX4" fmla="*/ 493081 w 889824"/>
                  <a:gd name="connsiteY4" fmla="*/ 8153 h 733869"/>
                  <a:gd name="connsiteX5" fmla="*/ 864900 w 889824"/>
                  <a:gd name="connsiteY5" fmla="*/ 32296 h 733869"/>
                  <a:gd name="connsiteX6" fmla="*/ 835928 w 889824"/>
                  <a:gd name="connsiteY6" fmla="*/ 273732 h 733869"/>
                  <a:gd name="connsiteX7" fmla="*/ 676576 w 889824"/>
                  <a:gd name="connsiteY7" fmla="*/ 534484 h 733869"/>
                  <a:gd name="connsiteX8" fmla="*/ 507567 w 889824"/>
                  <a:gd name="connsiteY8" fmla="*/ 727633 h 733869"/>
                  <a:gd name="connsiteX9" fmla="*/ 68143 w 889824"/>
                  <a:gd name="connsiteY9" fmla="*/ 708318 h 733869"/>
                  <a:gd name="connsiteX10" fmla="*/ 5368 w 889824"/>
                  <a:gd name="connsiteY10" fmla="*/ 602086 h 733869"/>
                  <a:gd name="connsiteX0" fmla="*/ 2776 w 901718"/>
                  <a:gd name="connsiteY0" fmla="*/ 602086 h 734159"/>
                  <a:gd name="connsiteX1" fmla="*/ 118668 w 901718"/>
                  <a:gd name="connsiteY1" fmla="*/ 408937 h 734159"/>
                  <a:gd name="connsiteX2" fmla="*/ 229730 w 901718"/>
                  <a:gd name="connsiteY2" fmla="*/ 235103 h 734159"/>
                  <a:gd name="connsiteX3" fmla="*/ 335965 w 901718"/>
                  <a:gd name="connsiteY3" fmla="*/ 85412 h 734159"/>
                  <a:gd name="connsiteX4" fmla="*/ 504975 w 901718"/>
                  <a:gd name="connsiteY4" fmla="*/ 8153 h 734159"/>
                  <a:gd name="connsiteX5" fmla="*/ 876794 w 901718"/>
                  <a:gd name="connsiteY5" fmla="*/ 32296 h 734159"/>
                  <a:gd name="connsiteX6" fmla="*/ 847822 w 901718"/>
                  <a:gd name="connsiteY6" fmla="*/ 273732 h 734159"/>
                  <a:gd name="connsiteX7" fmla="*/ 688470 w 901718"/>
                  <a:gd name="connsiteY7" fmla="*/ 534484 h 734159"/>
                  <a:gd name="connsiteX8" fmla="*/ 519461 w 901718"/>
                  <a:gd name="connsiteY8" fmla="*/ 727633 h 734159"/>
                  <a:gd name="connsiteX9" fmla="*/ 80037 w 901718"/>
                  <a:gd name="connsiteY9" fmla="*/ 708318 h 734159"/>
                  <a:gd name="connsiteX10" fmla="*/ 2776 w 901718"/>
                  <a:gd name="connsiteY10" fmla="*/ 602086 h 734159"/>
                  <a:gd name="connsiteX0" fmla="*/ 2776 w 906674"/>
                  <a:gd name="connsiteY0" fmla="*/ 600388 h 732461"/>
                  <a:gd name="connsiteX1" fmla="*/ 118668 w 906674"/>
                  <a:gd name="connsiteY1" fmla="*/ 407239 h 732461"/>
                  <a:gd name="connsiteX2" fmla="*/ 229730 w 906674"/>
                  <a:gd name="connsiteY2" fmla="*/ 233405 h 732461"/>
                  <a:gd name="connsiteX3" fmla="*/ 335965 w 906674"/>
                  <a:gd name="connsiteY3" fmla="*/ 83714 h 732461"/>
                  <a:gd name="connsiteX4" fmla="*/ 504975 w 906674"/>
                  <a:gd name="connsiteY4" fmla="*/ 6455 h 732461"/>
                  <a:gd name="connsiteX5" fmla="*/ 876794 w 906674"/>
                  <a:gd name="connsiteY5" fmla="*/ 30598 h 732461"/>
                  <a:gd name="connsiteX6" fmla="*/ 862308 w 906674"/>
                  <a:gd name="connsiteY6" fmla="*/ 238233 h 732461"/>
                  <a:gd name="connsiteX7" fmla="*/ 688470 w 906674"/>
                  <a:gd name="connsiteY7" fmla="*/ 532786 h 732461"/>
                  <a:gd name="connsiteX8" fmla="*/ 519461 w 906674"/>
                  <a:gd name="connsiteY8" fmla="*/ 725935 h 732461"/>
                  <a:gd name="connsiteX9" fmla="*/ 80037 w 906674"/>
                  <a:gd name="connsiteY9" fmla="*/ 706620 h 732461"/>
                  <a:gd name="connsiteX10" fmla="*/ 2776 w 906674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04998"/>
                  <a:gd name="connsiteY0" fmla="*/ 594237 h 726310"/>
                  <a:gd name="connsiteX1" fmla="*/ 118668 w 904998"/>
                  <a:gd name="connsiteY1" fmla="*/ 401088 h 726310"/>
                  <a:gd name="connsiteX2" fmla="*/ 229730 w 904998"/>
                  <a:gd name="connsiteY2" fmla="*/ 227254 h 726310"/>
                  <a:gd name="connsiteX3" fmla="*/ 335965 w 904998"/>
                  <a:gd name="connsiteY3" fmla="*/ 77563 h 726310"/>
                  <a:gd name="connsiteX4" fmla="*/ 606380 w 904998"/>
                  <a:gd name="connsiteY4" fmla="*/ 9961 h 726310"/>
                  <a:gd name="connsiteX5" fmla="*/ 876794 w 904998"/>
                  <a:gd name="connsiteY5" fmla="*/ 24447 h 726310"/>
                  <a:gd name="connsiteX6" fmla="*/ 862308 w 904998"/>
                  <a:gd name="connsiteY6" fmla="*/ 232082 h 726310"/>
                  <a:gd name="connsiteX7" fmla="*/ 688470 w 904998"/>
                  <a:gd name="connsiteY7" fmla="*/ 526635 h 726310"/>
                  <a:gd name="connsiteX8" fmla="*/ 519461 w 904998"/>
                  <a:gd name="connsiteY8" fmla="*/ 719784 h 726310"/>
                  <a:gd name="connsiteX9" fmla="*/ 80037 w 904998"/>
                  <a:gd name="connsiteY9" fmla="*/ 700469 h 726310"/>
                  <a:gd name="connsiteX10" fmla="*/ 2776 w 904998"/>
                  <a:gd name="connsiteY10" fmla="*/ 594237 h 726310"/>
                  <a:gd name="connsiteX0" fmla="*/ 2776 w 904998"/>
                  <a:gd name="connsiteY0" fmla="*/ 596105 h 728178"/>
                  <a:gd name="connsiteX1" fmla="*/ 118668 w 904998"/>
                  <a:gd name="connsiteY1" fmla="*/ 402956 h 728178"/>
                  <a:gd name="connsiteX2" fmla="*/ 229730 w 904998"/>
                  <a:gd name="connsiteY2" fmla="*/ 229122 h 728178"/>
                  <a:gd name="connsiteX3" fmla="*/ 331136 w 904998"/>
                  <a:gd name="connsiteY3" fmla="*/ 108404 h 728178"/>
                  <a:gd name="connsiteX4" fmla="*/ 606380 w 904998"/>
                  <a:gd name="connsiteY4" fmla="*/ 11829 h 728178"/>
                  <a:gd name="connsiteX5" fmla="*/ 876794 w 904998"/>
                  <a:gd name="connsiteY5" fmla="*/ 26315 h 728178"/>
                  <a:gd name="connsiteX6" fmla="*/ 862308 w 904998"/>
                  <a:gd name="connsiteY6" fmla="*/ 233950 h 728178"/>
                  <a:gd name="connsiteX7" fmla="*/ 688470 w 904998"/>
                  <a:gd name="connsiteY7" fmla="*/ 528503 h 728178"/>
                  <a:gd name="connsiteX8" fmla="*/ 519461 w 904998"/>
                  <a:gd name="connsiteY8" fmla="*/ 721652 h 728178"/>
                  <a:gd name="connsiteX9" fmla="*/ 80037 w 904998"/>
                  <a:gd name="connsiteY9" fmla="*/ 702337 h 728178"/>
                  <a:gd name="connsiteX10" fmla="*/ 2776 w 904998"/>
                  <a:gd name="connsiteY10" fmla="*/ 596105 h 728178"/>
                  <a:gd name="connsiteX0" fmla="*/ 2776 w 905995"/>
                  <a:gd name="connsiteY0" fmla="*/ 574636 h 706709"/>
                  <a:gd name="connsiteX1" fmla="*/ 118668 w 905995"/>
                  <a:gd name="connsiteY1" fmla="*/ 381487 h 706709"/>
                  <a:gd name="connsiteX2" fmla="*/ 229730 w 905995"/>
                  <a:gd name="connsiteY2" fmla="*/ 207653 h 706709"/>
                  <a:gd name="connsiteX3" fmla="*/ 331136 w 905995"/>
                  <a:gd name="connsiteY3" fmla="*/ 86935 h 706709"/>
                  <a:gd name="connsiteX4" fmla="*/ 591893 w 905995"/>
                  <a:gd name="connsiteY4" fmla="*/ 67619 h 706709"/>
                  <a:gd name="connsiteX5" fmla="*/ 876794 w 905995"/>
                  <a:gd name="connsiteY5" fmla="*/ 4846 h 706709"/>
                  <a:gd name="connsiteX6" fmla="*/ 862308 w 905995"/>
                  <a:gd name="connsiteY6" fmla="*/ 212481 h 706709"/>
                  <a:gd name="connsiteX7" fmla="*/ 688470 w 905995"/>
                  <a:gd name="connsiteY7" fmla="*/ 507034 h 706709"/>
                  <a:gd name="connsiteX8" fmla="*/ 519461 w 905995"/>
                  <a:gd name="connsiteY8" fmla="*/ 700183 h 706709"/>
                  <a:gd name="connsiteX9" fmla="*/ 80037 w 905995"/>
                  <a:gd name="connsiteY9" fmla="*/ 680868 h 706709"/>
                  <a:gd name="connsiteX10" fmla="*/ 2776 w 905995"/>
                  <a:gd name="connsiteY10" fmla="*/ 574636 h 706709"/>
                  <a:gd name="connsiteX0" fmla="*/ 2776 w 893539"/>
                  <a:gd name="connsiteY0" fmla="*/ 507412 h 639485"/>
                  <a:gd name="connsiteX1" fmla="*/ 118668 w 893539"/>
                  <a:gd name="connsiteY1" fmla="*/ 314263 h 639485"/>
                  <a:gd name="connsiteX2" fmla="*/ 229730 w 893539"/>
                  <a:gd name="connsiteY2" fmla="*/ 140429 h 639485"/>
                  <a:gd name="connsiteX3" fmla="*/ 331136 w 893539"/>
                  <a:gd name="connsiteY3" fmla="*/ 19711 h 639485"/>
                  <a:gd name="connsiteX4" fmla="*/ 591893 w 893539"/>
                  <a:gd name="connsiteY4" fmla="*/ 395 h 639485"/>
                  <a:gd name="connsiteX5" fmla="*/ 867136 w 893539"/>
                  <a:gd name="connsiteY5" fmla="*/ 19711 h 639485"/>
                  <a:gd name="connsiteX6" fmla="*/ 862308 w 893539"/>
                  <a:gd name="connsiteY6" fmla="*/ 145257 h 639485"/>
                  <a:gd name="connsiteX7" fmla="*/ 688470 w 893539"/>
                  <a:gd name="connsiteY7" fmla="*/ 439810 h 639485"/>
                  <a:gd name="connsiteX8" fmla="*/ 519461 w 893539"/>
                  <a:gd name="connsiteY8" fmla="*/ 632959 h 639485"/>
                  <a:gd name="connsiteX9" fmla="*/ 80037 w 893539"/>
                  <a:gd name="connsiteY9" fmla="*/ 613644 h 639485"/>
                  <a:gd name="connsiteX10" fmla="*/ 2776 w 893539"/>
                  <a:gd name="connsiteY10" fmla="*/ 507412 h 639485"/>
                  <a:gd name="connsiteX0" fmla="*/ 2776 w 886103"/>
                  <a:gd name="connsiteY0" fmla="*/ 510955 h 643028"/>
                  <a:gd name="connsiteX1" fmla="*/ 118668 w 886103"/>
                  <a:gd name="connsiteY1" fmla="*/ 317806 h 643028"/>
                  <a:gd name="connsiteX2" fmla="*/ 229730 w 886103"/>
                  <a:gd name="connsiteY2" fmla="*/ 143972 h 643028"/>
                  <a:gd name="connsiteX3" fmla="*/ 331136 w 886103"/>
                  <a:gd name="connsiteY3" fmla="*/ 23254 h 643028"/>
                  <a:gd name="connsiteX4" fmla="*/ 591893 w 886103"/>
                  <a:gd name="connsiteY4" fmla="*/ 3938 h 643028"/>
                  <a:gd name="connsiteX5" fmla="*/ 867136 w 886103"/>
                  <a:gd name="connsiteY5" fmla="*/ 23254 h 643028"/>
                  <a:gd name="connsiteX6" fmla="*/ 842993 w 886103"/>
                  <a:gd name="connsiteY6" fmla="*/ 221231 h 643028"/>
                  <a:gd name="connsiteX7" fmla="*/ 688470 w 886103"/>
                  <a:gd name="connsiteY7" fmla="*/ 443353 h 643028"/>
                  <a:gd name="connsiteX8" fmla="*/ 519461 w 886103"/>
                  <a:gd name="connsiteY8" fmla="*/ 636502 h 643028"/>
                  <a:gd name="connsiteX9" fmla="*/ 80037 w 886103"/>
                  <a:gd name="connsiteY9" fmla="*/ 617187 h 643028"/>
                  <a:gd name="connsiteX10" fmla="*/ 2776 w 886103"/>
                  <a:gd name="connsiteY10" fmla="*/ 510955 h 643028"/>
                  <a:gd name="connsiteX0" fmla="*/ 2776 w 885763"/>
                  <a:gd name="connsiteY0" fmla="*/ 510955 h 643028"/>
                  <a:gd name="connsiteX1" fmla="*/ 118668 w 885763"/>
                  <a:gd name="connsiteY1" fmla="*/ 317806 h 643028"/>
                  <a:gd name="connsiteX2" fmla="*/ 229730 w 885763"/>
                  <a:gd name="connsiteY2" fmla="*/ 143972 h 643028"/>
                  <a:gd name="connsiteX3" fmla="*/ 331136 w 885763"/>
                  <a:gd name="connsiteY3" fmla="*/ 23254 h 643028"/>
                  <a:gd name="connsiteX4" fmla="*/ 591893 w 885763"/>
                  <a:gd name="connsiteY4" fmla="*/ 3938 h 643028"/>
                  <a:gd name="connsiteX5" fmla="*/ 867136 w 885763"/>
                  <a:gd name="connsiteY5" fmla="*/ 23254 h 643028"/>
                  <a:gd name="connsiteX6" fmla="*/ 842993 w 885763"/>
                  <a:gd name="connsiteY6" fmla="*/ 221231 h 643028"/>
                  <a:gd name="connsiteX7" fmla="*/ 698128 w 885763"/>
                  <a:gd name="connsiteY7" fmla="*/ 472325 h 643028"/>
                  <a:gd name="connsiteX8" fmla="*/ 519461 w 885763"/>
                  <a:gd name="connsiteY8" fmla="*/ 636502 h 643028"/>
                  <a:gd name="connsiteX9" fmla="*/ 80037 w 885763"/>
                  <a:gd name="connsiteY9" fmla="*/ 617187 h 643028"/>
                  <a:gd name="connsiteX10" fmla="*/ 2776 w 885763"/>
                  <a:gd name="connsiteY10" fmla="*/ 510955 h 643028"/>
                  <a:gd name="connsiteX0" fmla="*/ 2776 w 885763"/>
                  <a:gd name="connsiteY0" fmla="*/ 510955 h 622432"/>
                  <a:gd name="connsiteX1" fmla="*/ 118668 w 885763"/>
                  <a:gd name="connsiteY1" fmla="*/ 317806 h 622432"/>
                  <a:gd name="connsiteX2" fmla="*/ 229730 w 885763"/>
                  <a:gd name="connsiteY2" fmla="*/ 143972 h 622432"/>
                  <a:gd name="connsiteX3" fmla="*/ 331136 w 885763"/>
                  <a:gd name="connsiteY3" fmla="*/ 23254 h 622432"/>
                  <a:gd name="connsiteX4" fmla="*/ 591893 w 885763"/>
                  <a:gd name="connsiteY4" fmla="*/ 3938 h 622432"/>
                  <a:gd name="connsiteX5" fmla="*/ 867136 w 885763"/>
                  <a:gd name="connsiteY5" fmla="*/ 23254 h 622432"/>
                  <a:gd name="connsiteX6" fmla="*/ 842993 w 885763"/>
                  <a:gd name="connsiteY6" fmla="*/ 221231 h 622432"/>
                  <a:gd name="connsiteX7" fmla="*/ 698128 w 885763"/>
                  <a:gd name="connsiteY7" fmla="*/ 472325 h 622432"/>
                  <a:gd name="connsiteX8" fmla="*/ 519461 w 885763"/>
                  <a:gd name="connsiteY8" fmla="*/ 597873 h 622432"/>
                  <a:gd name="connsiteX9" fmla="*/ 80037 w 885763"/>
                  <a:gd name="connsiteY9" fmla="*/ 617187 h 622432"/>
                  <a:gd name="connsiteX10" fmla="*/ 2776 w 885763"/>
                  <a:gd name="connsiteY10" fmla="*/ 510955 h 622432"/>
                  <a:gd name="connsiteX0" fmla="*/ 0 w 882987"/>
                  <a:gd name="connsiteY0" fmla="*/ 510955 h 606961"/>
                  <a:gd name="connsiteX1" fmla="*/ 115892 w 882987"/>
                  <a:gd name="connsiteY1" fmla="*/ 317806 h 606961"/>
                  <a:gd name="connsiteX2" fmla="*/ 226954 w 882987"/>
                  <a:gd name="connsiteY2" fmla="*/ 143972 h 606961"/>
                  <a:gd name="connsiteX3" fmla="*/ 328360 w 882987"/>
                  <a:gd name="connsiteY3" fmla="*/ 23254 h 606961"/>
                  <a:gd name="connsiteX4" fmla="*/ 589117 w 882987"/>
                  <a:gd name="connsiteY4" fmla="*/ 3938 h 606961"/>
                  <a:gd name="connsiteX5" fmla="*/ 864360 w 882987"/>
                  <a:gd name="connsiteY5" fmla="*/ 23254 h 606961"/>
                  <a:gd name="connsiteX6" fmla="*/ 840217 w 882987"/>
                  <a:gd name="connsiteY6" fmla="*/ 221231 h 606961"/>
                  <a:gd name="connsiteX7" fmla="*/ 695352 w 882987"/>
                  <a:gd name="connsiteY7" fmla="*/ 472325 h 606961"/>
                  <a:gd name="connsiteX8" fmla="*/ 516685 w 882987"/>
                  <a:gd name="connsiteY8" fmla="*/ 597873 h 606961"/>
                  <a:gd name="connsiteX9" fmla="*/ 115892 w 882987"/>
                  <a:gd name="connsiteY9" fmla="*/ 593043 h 606961"/>
                  <a:gd name="connsiteX10" fmla="*/ 0 w 882987"/>
                  <a:gd name="connsiteY10" fmla="*/ 510955 h 606961"/>
                  <a:gd name="connsiteX0" fmla="*/ 136 w 883123"/>
                  <a:gd name="connsiteY0" fmla="*/ 510955 h 604502"/>
                  <a:gd name="connsiteX1" fmla="*/ 116028 w 883123"/>
                  <a:gd name="connsiteY1" fmla="*/ 317806 h 604502"/>
                  <a:gd name="connsiteX2" fmla="*/ 227090 w 883123"/>
                  <a:gd name="connsiteY2" fmla="*/ 143972 h 604502"/>
                  <a:gd name="connsiteX3" fmla="*/ 328496 w 883123"/>
                  <a:gd name="connsiteY3" fmla="*/ 23254 h 604502"/>
                  <a:gd name="connsiteX4" fmla="*/ 589253 w 883123"/>
                  <a:gd name="connsiteY4" fmla="*/ 3938 h 604502"/>
                  <a:gd name="connsiteX5" fmla="*/ 864496 w 883123"/>
                  <a:gd name="connsiteY5" fmla="*/ 23254 h 604502"/>
                  <a:gd name="connsiteX6" fmla="*/ 840353 w 883123"/>
                  <a:gd name="connsiteY6" fmla="*/ 221231 h 604502"/>
                  <a:gd name="connsiteX7" fmla="*/ 695488 w 883123"/>
                  <a:gd name="connsiteY7" fmla="*/ 472325 h 604502"/>
                  <a:gd name="connsiteX8" fmla="*/ 516821 w 883123"/>
                  <a:gd name="connsiteY8" fmla="*/ 597873 h 604502"/>
                  <a:gd name="connsiteX9" fmla="*/ 116028 w 883123"/>
                  <a:gd name="connsiteY9" fmla="*/ 593043 h 604502"/>
                  <a:gd name="connsiteX10" fmla="*/ 136 w 883123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2849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6712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0 w 875846"/>
                  <a:gd name="connsiteY0" fmla="*/ 510955 h 603916"/>
                  <a:gd name="connsiteX1" fmla="*/ 115892 w 875846"/>
                  <a:gd name="connsiteY1" fmla="*/ 317806 h 603916"/>
                  <a:gd name="connsiteX2" fmla="*/ 226954 w 875846"/>
                  <a:gd name="connsiteY2" fmla="*/ 143972 h 603916"/>
                  <a:gd name="connsiteX3" fmla="*/ 366990 w 875846"/>
                  <a:gd name="connsiteY3" fmla="*/ 23254 h 603916"/>
                  <a:gd name="connsiteX4" fmla="*/ 685693 w 875846"/>
                  <a:gd name="connsiteY4" fmla="*/ 3938 h 603916"/>
                  <a:gd name="connsiteX5" fmla="*/ 864360 w 875846"/>
                  <a:gd name="connsiteY5" fmla="*/ 23254 h 603916"/>
                  <a:gd name="connsiteX6" fmla="*/ 840217 w 875846"/>
                  <a:gd name="connsiteY6" fmla="*/ 221231 h 603916"/>
                  <a:gd name="connsiteX7" fmla="*/ 695352 w 875846"/>
                  <a:gd name="connsiteY7" fmla="*/ 472325 h 603916"/>
                  <a:gd name="connsiteX8" fmla="*/ 497370 w 875846"/>
                  <a:gd name="connsiteY8" fmla="*/ 593044 h 603916"/>
                  <a:gd name="connsiteX9" fmla="*/ 115892 w 875846"/>
                  <a:gd name="connsiteY9" fmla="*/ 593043 h 603916"/>
                  <a:gd name="connsiteX10" fmla="*/ 0 w 875846"/>
                  <a:gd name="connsiteY10" fmla="*/ 510955 h 603916"/>
                  <a:gd name="connsiteX0" fmla="*/ 0 w 875846"/>
                  <a:gd name="connsiteY0" fmla="*/ 510955 h 602136"/>
                  <a:gd name="connsiteX1" fmla="*/ 115892 w 875846"/>
                  <a:gd name="connsiteY1" fmla="*/ 317806 h 602136"/>
                  <a:gd name="connsiteX2" fmla="*/ 226954 w 875846"/>
                  <a:gd name="connsiteY2" fmla="*/ 143972 h 602136"/>
                  <a:gd name="connsiteX3" fmla="*/ 366990 w 875846"/>
                  <a:gd name="connsiteY3" fmla="*/ 23254 h 602136"/>
                  <a:gd name="connsiteX4" fmla="*/ 685693 w 875846"/>
                  <a:gd name="connsiteY4" fmla="*/ 3938 h 602136"/>
                  <a:gd name="connsiteX5" fmla="*/ 864360 w 875846"/>
                  <a:gd name="connsiteY5" fmla="*/ 23254 h 602136"/>
                  <a:gd name="connsiteX6" fmla="*/ 840217 w 875846"/>
                  <a:gd name="connsiteY6" fmla="*/ 221231 h 602136"/>
                  <a:gd name="connsiteX7" fmla="*/ 695352 w 875846"/>
                  <a:gd name="connsiteY7" fmla="*/ 472325 h 602136"/>
                  <a:gd name="connsiteX8" fmla="*/ 497370 w 875846"/>
                  <a:gd name="connsiteY8" fmla="*/ 593044 h 602136"/>
                  <a:gd name="connsiteX9" fmla="*/ 115892 w 875846"/>
                  <a:gd name="connsiteY9" fmla="*/ 593043 h 602136"/>
                  <a:gd name="connsiteX10" fmla="*/ 0 w 875846"/>
                  <a:gd name="connsiteY10" fmla="*/ 510955 h 602136"/>
                  <a:gd name="connsiteX0" fmla="*/ 3434 w 879280"/>
                  <a:gd name="connsiteY0" fmla="*/ 510955 h 597519"/>
                  <a:gd name="connsiteX1" fmla="*/ 119326 w 879280"/>
                  <a:gd name="connsiteY1" fmla="*/ 317806 h 597519"/>
                  <a:gd name="connsiteX2" fmla="*/ 230388 w 879280"/>
                  <a:gd name="connsiteY2" fmla="*/ 143972 h 597519"/>
                  <a:gd name="connsiteX3" fmla="*/ 370424 w 879280"/>
                  <a:gd name="connsiteY3" fmla="*/ 23254 h 597519"/>
                  <a:gd name="connsiteX4" fmla="*/ 689127 w 879280"/>
                  <a:gd name="connsiteY4" fmla="*/ 3938 h 597519"/>
                  <a:gd name="connsiteX5" fmla="*/ 867794 w 879280"/>
                  <a:gd name="connsiteY5" fmla="*/ 23254 h 597519"/>
                  <a:gd name="connsiteX6" fmla="*/ 843651 w 879280"/>
                  <a:gd name="connsiteY6" fmla="*/ 221231 h 597519"/>
                  <a:gd name="connsiteX7" fmla="*/ 698786 w 879280"/>
                  <a:gd name="connsiteY7" fmla="*/ 472325 h 597519"/>
                  <a:gd name="connsiteX8" fmla="*/ 500804 w 879280"/>
                  <a:gd name="connsiteY8" fmla="*/ 593044 h 597519"/>
                  <a:gd name="connsiteX9" fmla="*/ 119326 w 879280"/>
                  <a:gd name="connsiteY9" fmla="*/ 593043 h 597519"/>
                  <a:gd name="connsiteX10" fmla="*/ 3434 w 879280"/>
                  <a:gd name="connsiteY10" fmla="*/ 510955 h 597519"/>
                  <a:gd name="connsiteX0" fmla="*/ 3434 w 931296"/>
                  <a:gd name="connsiteY0" fmla="*/ 507976 h 594540"/>
                  <a:gd name="connsiteX1" fmla="*/ 119326 w 931296"/>
                  <a:gd name="connsiteY1" fmla="*/ 314827 h 594540"/>
                  <a:gd name="connsiteX2" fmla="*/ 230388 w 931296"/>
                  <a:gd name="connsiteY2" fmla="*/ 140993 h 594540"/>
                  <a:gd name="connsiteX3" fmla="*/ 370424 w 931296"/>
                  <a:gd name="connsiteY3" fmla="*/ 20275 h 594540"/>
                  <a:gd name="connsiteX4" fmla="*/ 689127 w 931296"/>
                  <a:gd name="connsiteY4" fmla="*/ 959 h 594540"/>
                  <a:gd name="connsiteX5" fmla="*/ 925740 w 931296"/>
                  <a:gd name="connsiteY5" fmla="*/ 29933 h 594540"/>
                  <a:gd name="connsiteX6" fmla="*/ 843651 w 931296"/>
                  <a:gd name="connsiteY6" fmla="*/ 218252 h 594540"/>
                  <a:gd name="connsiteX7" fmla="*/ 698786 w 931296"/>
                  <a:gd name="connsiteY7" fmla="*/ 469346 h 594540"/>
                  <a:gd name="connsiteX8" fmla="*/ 500804 w 931296"/>
                  <a:gd name="connsiteY8" fmla="*/ 590065 h 594540"/>
                  <a:gd name="connsiteX9" fmla="*/ 119326 w 931296"/>
                  <a:gd name="connsiteY9" fmla="*/ 590064 h 594540"/>
                  <a:gd name="connsiteX10" fmla="*/ 3434 w 931296"/>
                  <a:gd name="connsiteY10" fmla="*/ 507976 h 594540"/>
                  <a:gd name="connsiteX0" fmla="*/ 3434 w 933204"/>
                  <a:gd name="connsiteY0" fmla="*/ 507976 h 594540"/>
                  <a:gd name="connsiteX1" fmla="*/ 119326 w 933204"/>
                  <a:gd name="connsiteY1" fmla="*/ 314827 h 594540"/>
                  <a:gd name="connsiteX2" fmla="*/ 230388 w 933204"/>
                  <a:gd name="connsiteY2" fmla="*/ 140993 h 594540"/>
                  <a:gd name="connsiteX3" fmla="*/ 370424 w 933204"/>
                  <a:gd name="connsiteY3" fmla="*/ 20275 h 594540"/>
                  <a:gd name="connsiteX4" fmla="*/ 689127 w 933204"/>
                  <a:gd name="connsiteY4" fmla="*/ 959 h 594540"/>
                  <a:gd name="connsiteX5" fmla="*/ 925740 w 933204"/>
                  <a:gd name="connsiteY5" fmla="*/ 29933 h 594540"/>
                  <a:gd name="connsiteX6" fmla="*/ 858138 w 933204"/>
                  <a:gd name="connsiteY6" fmla="*/ 232738 h 594540"/>
                  <a:gd name="connsiteX7" fmla="*/ 698786 w 933204"/>
                  <a:gd name="connsiteY7" fmla="*/ 469346 h 594540"/>
                  <a:gd name="connsiteX8" fmla="*/ 500804 w 933204"/>
                  <a:gd name="connsiteY8" fmla="*/ 590065 h 594540"/>
                  <a:gd name="connsiteX9" fmla="*/ 119326 w 933204"/>
                  <a:gd name="connsiteY9" fmla="*/ 590064 h 594540"/>
                  <a:gd name="connsiteX10" fmla="*/ 3434 w 933204"/>
                  <a:gd name="connsiteY10" fmla="*/ 507976 h 594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3204" h="594540">
                    <a:moveTo>
                      <a:pt x="3434" y="507976"/>
                    </a:moveTo>
                    <a:cubicBezTo>
                      <a:pt x="3434" y="462103"/>
                      <a:pt x="81500" y="375991"/>
                      <a:pt x="119326" y="314827"/>
                    </a:cubicBezTo>
                    <a:cubicBezTo>
                      <a:pt x="157152" y="253663"/>
                      <a:pt x="188538" y="190085"/>
                      <a:pt x="230388" y="140993"/>
                    </a:cubicBezTo>
                    <a:cubicBezTo>
                      <a:pt x="272238" y="91901"/>
                      <a:pt x="293968" y="43614"/>
                      <a:pt x="370424" y="20275"/>
                    </a:cubicBezTo>
                    <a:cubicBezTo>
                      <a:pt x="446881" y="-3064"/>
                      <a:pt x="596574" y="-651"/>
                      <a:pt x="689127" y="959"/>
                    </a:cubicBezTo>
                    <a:cubicBezTo>
                      <a:pt x="781680" y="2569"/>
                      <a:pt x="897572" y="-8697"/>
                      <a:pt x="925740" y="29933"/>
                    </a:cubicBezTo>
                    <a:cubicBezTo>
                      <a:pt x="953908" y="68563"/>
                      <a:pt x="895964" y="159503"/>
                      <a:pt x="858138" y="232738"/>
                    </a:cubicBezTo>
                    <a:cubicBezTo>
                      <a:pt x="820312" y="305973"/>
                      <a:pt x="758342" y="409792"/>
                      <a:pt x="698786" y="469346"/>
                    </a:cubicBezTo>
                    <a:cubicBezTo>
                      <a:pt x="639230" y="528901"/>
                      <a:pt x="591747" y="574774"/>
                      <a:pt x="500804" y="590065"/>
                    </a:cubicBezTo>
                    <a:cubicBezTo>
                      <a:pt x="380888" y="600527"/>
                      <a:pt x="269825" y="589259"/>
                      <a:pt x="119326" y="590064"/>
                    </a:cubicBezTo>
                    <a:cubicBezTo>
                      <a:pt x="-31173" y="590869"/>
                      <a:pt x="3434" y="553849"/>
                      <a:pt x="3434" y="507976"/>
                    </a:cubicBezTo>
                    <a:close/>
                  </a:path>
                </a:pathLst>
              </a:custGeom>
              <a:noFill/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9" name="直線矢印コネクタ 158"/>
              <p:cNvCxnSpPr/>
              <p:nvPr/>
            </p:nvCxnSpPr>
            <p:spPr>
              <a:xfrm>
                <a:off x="2929703" y="2818923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線矢印コネクタ 159"/>
              <p:cNvCxnSpPr/>
              <p:nvPr/>
            </p:nvCxnSpPr>
            <p:spPr>
              <a:xfrm>
                <a:off x="3007470" y="2697093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線矢印コネクタ 160"/>
              <p:cNvCxnSpPr/>
              <p:nvPr/>
            </p:nvCxnSpPr>
            <p:spPr>
              <a:xfrm>
                <a:off x="3078620" y="2568533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" name="図形グループ 161"/>
            <p:cNvGrpSpPr/>
            <p:nvPr/>
          </p:nvGrpSpPr>
          <p:grpSpPr>
            <a:xfrm rot="10800000">
              <a:off x="1760725" y="3879600"/>
              <a:ext cx="933204" cy="594540"/>
              <a:chOff x="2792462" y="2461684"/>
              <a:chExt cx="933204" cy="594540"/>
            </a:xfrm>
          </p:grpSpPr>
          <p:cxnSp>
            <p:nvCxnSpPr>
              <p:cNvPr id="163" name="直線矢印コネクタ 162"/>
              <p:cNvCxnSpPr/>
              <p:nvPr/>
            </p:nvCxnSpPr>
            <p:spPr>
              <a:xfrm>
                <a:off x="2860232" y="2949459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フリーフォーム 163"/>
              <p:cNvSpPr/>
              <p:nvPr/>
            </p:nvSpPr>
            <p:spPr>
              <a:xfrm>
                <a:off x="2792462" y="2461684"/>
                <a:ext cx="933204" cy="594540"/>
              </a:xfrm>
              <a:custGeom>
                <a:avLst/>
                <a:gdLst>
                  <a:gd name="connsiteX0" fmla="*/ 6798 w 629207"/>
                  <a:gd name="connsiteY0" fmla="*/ 618083 h 749866"/>
                  <a:gd name="connsiteX1" fmla="*/ 127519 w 629207"/>
                  <a:gd name="connsiteY1" fmla="*/ 424934 h 749866"/>
                  <a:gd name="connsiteX2" fmla="*/ 228924 w 629207"/>
                  <a:gd name="connsiteY2" fmla="*/ 260757 h 749866"/>
                  <a:gd name="connsiteX3" fmla="*/ 325501 w 629207"/>
                  <a:gd name="connsiteY3" fmla="*/ 115896 h 749866"/>
                  <a:gd name="connsiteX4" fmla="*/ 455880 w 629207"/>
                  <a:gd name="connsiteY4" fmla="*/ 6 h 749866"/>
                  <a:gd name="connsiteX5" fmla="*/ 586258 w 629207"/>
                  <a:gd name="connsiteY5" fmla="*/ 120724 h 749866"/>
                  <a:gd name="connsiteX6" fmla="*/ 624889 w 629207"/>
                  <a:gd name="connsiteY6" fmla="*/ 424934 h 749866"/>
                  <a:gd name="connsiteX7" fmla="*/ 615231 w 629207"/>
                  <a:gd name="connsiteY7" fmla="*/ 632569 h 749866"/>
                  <a:gd name="connsiteX8" fmla="*/ 508997 w 629207"/>
                  <a:gd name="connsiteY8" fmla="*/ 743630 h 749866"/>
                  <a:gd name="connsiteX9" fmla="*/ 69573 w 629207"/>
                  <a:gd name="connsiteY9" fmla="*/ 724315 h 749866"/>
                  <a:gd name="connsiteX10" fmla="*/ 6798 w 629207"/>
                  <a:gd name="connsiteY10" fmla="*/ 618083 h 749866"/>
                  <a:gd name="connsiteX0" fmla="*/ 6798 w 878316"/>
                  <a:gd name="connsiteY0" fmla="*/ 621964 h 753747"/>
                  <a:gd name="connsiteX1" fmla="*/ 127519 w 878316"/>
                  <a:gd name="connsiteY1" fmla="*/ 428815 h 753747"/>
                  <a:gd name="connsiteX2" fmla="*/ 228924 w 878316"/>
                  <a:gd name="connsiteY2" fmla="*/ 264638 h 753747"/>
                  <a:gd name="connsiteX3" fmla="*/ 325501 w 878316"/>
                  <a:gd name="connsiteY3" fmla="*/ 119777 h 753747"/>
                  <a:gd name="connsiteX4" fmla="*/ 455880 w 878316"/>
                  <a:gd name="connsiteY4" fmla="*/ 3887 h 753747"/>
                  <a:gd name="connsiteX5" fmla="*/ 875988 w 878316"/>
                  <a:gd name="connsiteY5" fmla="*/ 66660 h 753747"/>
                  <a:gd name="connsiteX6" fmla="*/ 624889 w 878316"/>
                  <a:gd name="connsiteY6" fmla="*/ 428815 h 753747"/>
                  <a:gd name="connsiteX7" fmla="*/ 615231 w 878316"/>
                  <a:gd name="connsiteY7" fmla="*/ 636450 h 753747"/>
                  <a:gd name="connsiteX8" fmla="*/ 508997 w 878316"/>
                  <a:gd name="connsiteY8" fmla="*/ 747511 h 753747"/>
                  <a:gd name="connsiteX9" fmla="*/ 69573 w 878316"/>
                  <a:gd name="connsiteY9" fmla="*/ 728196 h 753747"/>
                  <a:gd name="connsiteX10" fmla="*/ 6798 w 878316"/>
                  <a:gd name="connsiteY10" fmla="*/ 621964 h 753747"/>
                  <a:gd name="connsiteX0" fmla="*/ 6798 w 877854"/>
                  <a:gd name="connsiteY0" fmla="*/ 592440 h 724223"/>
                  <a:gd name="connsiteX1" fmla="*/ 127519 w 877854"/>
                  <a:gd name="connsiteY1" fmla="*/ 399291 h 724223"/>
                  <a:gd name="connsiteX2" fmla="*/ 228924 w 877854"/>
                  <a:gd name="connsiteY2" fmla="*/ 235114 h 724223"/>
                  <a:gd name="connsiteX3" fmla="*/ 325501 w 877854"/>
                  <a:gd name="connsiteY3" fmla="*/ 90253 h 724223"/>
                  <a:gd name="connsiteX4" fmla="*/ 475196 w 877854"/>
                  <a:gd name="connsiteY4" fmla="*/ 17822 h 724223"/>
                  <a:gd name="connsiteX5" fmla="*/ 875988 w 877854"/>
                  <a:gd name="connsiteY5" fmla="*/ 37136 h 724223"/>
                  <a:gd name="connsiteX6" fmla="*/ 624889 w 877854"/>
                  <a:gd name="connsiteY6" fmla="*/ 399291 h 724223"/>
                  <a:gd name="connsiteX7" fmla="*/ 615231 w 877854"/>
                  <a:gd name="connsiteY7" fmla="*/ 606926 h 724223"/>
                  <a:gd name="connsiteX8" fmla="*/ 508997 w 877854"/>
                  <a:gd name="connsiteY8" fmla="*/ 717987 h 724223"/>
                  <a:gd name="connsiteX9" fmla="*/ 69573 w 877854"/>
                  <a:gd name="connsiteY9" fmla="*/ 698672 h 724223"/>
                  <a:gd name="connsiteX10" fmla="*/ 6798 w 877854"/>
                  <a:gd name="connsiteY10" fmla="*/ 592440 h 724223"/>
                  <a:gd name="connsiteX0" fmla="*/ 6798 w 888203"/>
                  <a:gd name="connsiteY0" fmla="*/ 589197 h 720980"/>
                  <a:gd name="connsiteX1" fmla="*/ 127519 w 888203"/>
                  <a:gd name="connsiteY1" fmla="*/ 396048 h 720980"/>
                  <a:gd name="connsiteX2" fmla="*/ 228924 w 888203"/>
                  <a:gd name="connsiteY2" fmla="*/ 231871 h 720980"/>
                  <a:gd name="connsiteX3" fmla="*/ 325501 w 888203"/>
                  <a:gd name="connsiteY3" fmla="*/ 87010 h 720980"/>
                  <a:gd name="connsiteX4" fmla="*/ 475196 w 888203"/>
                  <a:gd name="connsiteY4" fmla="*/ 14579 h 720980"/>
                  <a:gd name="connsiteX5" fmla="*/ 875988 w 888203"/>
                  <a:gd name="connsiteY5" fmla="*/ 33893 h 720980"/>
                  <a:gd name="connsiteX6" fmla="*/ 769754 w 888203"/>
                  <a:gd name="connsiteY6" fmla="*/ 347760 h 720980"/>
                  <a:gd name="connsiteX7" fmla="*/ 615231 w 888203"/>
                  <a:gd name="connsiteY7" fmla="*/ 603683 h 720980"/>
                  <a:gd name="connsiteX8" fmla="*/ 508997 w 888203"/>
                  <a:gd name="connsiteY8" fmla="*/ 714744 h 720980"/>
                  <a:gd name="connsiteX9" fmla="*/ 69573 w 888203"/>
                  <a:gd name="connsiteY9" fmla="*/ 695429 h 720980"/>
                  <a:gd name="connsiteX10" fmla="*/ 6798 w 888203"/>
                  <a:gd name="connsiteY10" fmla="*/ 589197 h 720980"/>
                  <a:gd name="connsiteX0" fmla="*/ 6798 w 887460"/>
                  <a:gd name="connsiteY0" fmla="*/ 589197 h 720980"/>
                  <a:gd name="connsiteX1" fmla="*/ 127519 w 887460"/>
                  <a:gd name="connsiteY1" fmla="*/ 396048 h 720980"/>
                  <a:gd name="connsiteX2" fmla="*/ 228924 w 887460"/>
                  <a:gd name="connsiteY2" fmla="*/ 231871 h 720980"/>
                  <a:gd name="connsiteX3" fmla="*/ 325501 w 887460"/>
                  <a:gd name="connsiteY3" fmla="*/ 87010 h 720980"/>
                  <a:gd name="connsiteX4" fmla="*/ 475196 w 887460"/>
                  <a:gd name="connsiteY4" fmla="*/ 14579 h 720980"/>
                  <a:gd name="connsiteX5" fmla="*/ 875988 w 887460"/>
                  <a:gd name="connsiteY5" fmla="*/ 33893 h 720980"/>
                  <a:gd name="connsiteX6" fmla="*/ 769754 w 887460"/>
                  <a:gd name="connsiteY6" fmla="*/ 347760 h 720980"/>
                  <a:gd name="connsiteX7" fmla="*/ 678006 w 887460"/>
                  <a:gd name="connsiteY7" fmla="*/ 521595 h 720980"/>
                  <a:gd name="connsiteX8" fmla="*/ 508997 w 887460"/>
                  <a:gd name="connsiteY8" fmla="*/ 714744 h 720980"/>
                  <a:gd name="connsiteX9" fmla="*/ 69573 w 887460"/>
                  <a:gd name="connsiteY9" fmla="*/ 695429 h 720980"/>
                  <a:gd name="connsiteX10" fmla="*/ 6798 w 887460"/>
                  <a:gd name="connsiteY10" fmla="*/ 589197 h 720980"/>
                  <a:gd name="connsiteX0" fmla="*/ 6798 w 900510"/>
                  <a:gd name="connsiteY0" fmla="*/ 583753 h 715536"/>
                  <a:gd name="connsiteX1" fmla="*/ 127519 w 900510"/>
                  <a:gd name="connsiteY1" fmla="*/ 390604 h 715536"/>
                  <a:gd name="connsiteX2" fmla="*/ 228924 w 900510"/>
                  <a:gd name="connsiteY2" fmla="*/ 226427 h 715536"/>
                  <a:gd name="connsiteX3" fmla="*/ 325501 w 900510"/>
                  <a:gd name="connsiteY3" fmla="*/ 81566 h 715536"/>
                  <a:gd name="connsiteX4" fmla="*/ 475196 w 900510"/>
                  <a:gd name="connsiteY4" fmla="*/ 9135 h 715536"/>
                  <a:gd name="connsiteX5" fmla="*/ 875988 w 900510"/>
                  <a:gd name="connsiteY5" fmla="*/ 28449 h 715536"/>
                  <a:gd name="connsiteX6" fmla="*/ 837358 w 900510"/>
                  <a:gd name="connsiteY6" fmla="*/ 255399 h 715536"/>
                  <a:gd name="connsiteX7" fmla="*/ 678006 w 900510"/>
                  <a:gd name="connsiteY7" fmla="*/ 516151 h 715536"/>
                  <a:gd name="connsiteX8" fmla="*/ 508997 w 900510"/>
                  <a:gd name="connsiteY8" fmla="*/ 709300 h 715536"/>
                  <a:gd name="connsiteX9" fmla="*/ 69573 w 900510"/>
                  <a:gd name="connsiteY9" fmla="*/ 689985 h 715536"/>
                  <a:gd name="connsiteX10" fmla="*/ 6798 w 900510"/>
                  <a:gd name="connsiteY10" fmla="*/ 583753 h 715536"/>
                  <a:gd name="connsiteX0" fmla="*/ 6798 w 892681"/>
                  <a:gd name="connsiteY0" fmla="*/ 592487 h 724270"/>
                  <a:gd name="connsiteX1" fmla="*/ 127519 w 892681"/>
                  <a:gd name="connsiteY1" fmla="*/ 399338 h 724270"/>
                  <a:gd name="connsiteX2" fmla="*/ 228924 w 892681"/>
                  <a:gd name="connsiteY2" fmla="*/ 235161 h 724270"/>
                  <a:gd name="connsiteX3" fmla="*/ 325501 w 892681"/>
                  <a:gd name="connsiteY3" fmla="*/ 90300 h 724270"/>
                  <a:gd name="connsiteX4" fmla="*/ 475196 w 892681"/>
                  <a:gd name="connsiteY4" fmla="*/ 17869 h 724270"/>
                  <a:gd name="connsiteX5" fmla="*/ 866330 w 892681"/>
                  <a:gd name="connsiteY5" fmla="*/ 22697 h 724270"/>
                  <a:gd name="connsiteX6" fmla="*/ 837358 w 892681"/>
                  <a:gd name="connsiteY6" fmla="*/ 264133 h 724270"/>
                  <a:gd name="connsiteX7" fmla="*/ 678006 w 892681"/>
                  <a:gd name="connsiteY7" fmla="*/ 524885 h 724270"/>
                  <a:gd name="connsiteX8" fmla="*/ 508997 w 892681"/>
                  <a:gd name="connsiteY8" fmla="*/ 718034 h 724270"/>
                  <a:gd name="connsiteX9" fmla="*/ 69573 w 892681"/>
                  <a:gd name="connsiteY9" fmla="*/ 698719 h 724270"/>
                  <a:gd name="connsiteX10" fmla="*/ 6798 w 892681"/>
                  <a:gd name="connsiteY10" fmla="*/ 592487 h 724270"/>
                  <a:gd name="connsiteX0" fmla="*/ 6798 w 892681"/>
                  <a:gd name="connsiteY0" fmla="*/ 591772 h 723555"/>
                  <a:gd name="connsiteX1" fmla="*/ 127519 w 892681"/>
                  <a:gd name="connsiteY1" fmla="*/ 398623 h 723555"/>
                  <a:gd name="connsiteX2" fmla="*/ 228924 w 892681"/>
                  <a:gd name="connsiteY2" fmla="*/ 234446 h 723555"/>
                  <a:gd name="connsiteX3" fmla="*/ 325501 w 892681"/>
                  <a:gd name="connsiteY3" fmla="*/ 75098 h 723555"/>
                  <a:gd name="connsiteX4" fmla="*/ 475196 w 892681"/>
                  <a:gd name="connsiteY4" fmla="*/ 17154 h 723555"/>
                  <a:gd name="connsiteX5" fmla="*/ 866330 w 892681"/>
                  <a:gd name="connsiteY5" fmla="*/ 21982 h 723555"/>
                  <a:gd name="connsiteX6" fmla="*/ 837358 w 892681"/>
                  <a:gd name="connsiteY6" fmla="*/ 263418 h 723555"/>
                  <a:gd name="connsiteX7" fmla="*/ 678006 w 892681"/>
                  <a:gd name="connsiteY7" fmla="*/ 524170 h 723555"/>
                  <a:gd name="connsiteX8" fmla="*/ 508997 w 892681"/>
                  <a:gd name="connsiteY8" fmla="*/ 717319 h 723555"/>
                  <a:gd name="connsiteX9" fmla="*/ 69573 w 892681"/>
                  <a:gd name="connsiteY9" fmla="*/ 698004 h 723555"/>
                  <a:gd name="connsiteX10" fmla="*/ 6798 w 892681"/>
                  <a:gd name="connsiteY10" fmla="*/ 591772 h 723555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28924 w 891254"/>
                  <a:gd name="connsiteY2" fmla="*/ 244760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19266 w 891254"/>
                  <a:gd name="connsiteY2" fmla="*/ 235103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5368 w 889824"/>
                  <a:gd name="connsiteY0" fmla="*/ 602086 h 733869"/>
                  <a:gd name="connsiteX1" fmla="*/ 106774 w 889824"/>
                  <a:gd name="connsiteY1" fmla="*/ 408937 h 733869"/>
                  <a:gd name="connsiteX2" fmla="*/ 217836 w 889824"/>
                  <a:gd name="connsiteY2" fmla="*/ 235103 h 733869"/>
                  <a:gd name="connsiteX3" fmla="*/ 324071 w 889824"/>
                  <a:gd name="connsiteY3" fmla="*/ 85412 h 733869"/>
                  <a:gd name="connsiteX4" fmla="*/ 493081 w 889824"/>
                  <a:gd name="connsiteY4" fmla="*/ 8153 h 733869"/>
                  <a:gd name="connsiteX5" fmla="*/ 864900 w 889824"/>
                  <a:gd name="connsiteY5" fmla="*/ 32296 h 733869"/>
                  <a:gd name="connsiteX6" fmla="*/ 835928 w 889824"/>
                  <a:gd name="connsiteY6" fmla="*/ 273732 h 733869"/>
                  <a:gd name="connsiteX7" fmla="*/ 676576 w 889824"/>
                  <a:gd name="connsiteY7" fmla="*/ 534484 h 733869"/>
                  <a:gd name="connsiteX8" fmla="*/ 507567 w 889824"/>
                  <a:gd name="connsiteY8" fmla="*/ 727633 h 733869"/>
                  <a:gd name="connsiteX9" fmla="*/ 68143 w 889824"/>
                  <a:gd name="connsiteY9" fmla="*/ 708318 h 733869"/>
                  <a:gd name="connsiteX10" fmla="*/ 5368 w 889824"/>
                  <a:gd name="connsiteY10" fmla="*/ 602086 h 733869"/>
                  <a:gd name="connsiteX0" fmla="*/ 2776 w 901718"/>
                  <a:gd name="connsiteY0" fmla="*/ 602086 h 734159"/>
                  <a:gd name="connsiteX1" fmla="*/ 118668 w 901718"/>
                  <a:gd name="connsiteY1" fmla="*/ 408937 h 734159"/>
                  <a:gd name="connsiteX2" fmla="*/ 229730 w 901718"/>
                  <a:gd name="connsiteY2" fmla="*/ 235103 h 734159"/>
                  <a:gd name="connsiteX3" fmla="*/ 335965 w 901718"/>
                  <a:gd name="connsiteY3" fmla="*/ 85412 h 734159"/>
                  <a:gd name="connsiteX4" fmla="*/ 504975 w 901718"/>
                  <a:gd name="connsiteY4" fmla="*/ 8153 h 734159"/>
                  <a:gd name="connsiteX5" fmla="*/ 876794 w 901718"/>
                  <a:gd name="connsiteY5" fmla="*/ 32296 h 734159"/>
                  <a:gd name="connsiteX6" fmla="*/ 847822 w 901718"/>
                  <a:gd name="connsiteY6" fmla="*/ 273732 h 734159"/>
                  <a:gd name="connsiteX7" fmla="*/ 688470 w 901718"/>
                  <a:gd name="connsiteY7" fmla="*/ 534484 h 734159"/>
                  <a:gd name="connsiteX8" fmla="*/ 519461 w 901718"/>
                  <a:gd name="connsiteY8" fmla="*/ 727633 h 734159"/>
                  <a:gd name="connsiteX9" fmla="*/ 80037 w 901718"/>
                  <a:gd name="connsiteY9" fmla="*/ 708318 h 734159"/>
                  <a:gd name="connsiteX10" fmla="*/ 2776 w 901718"/>
                  <a:gd name="connsiteY10" fmla="*/ 602086 h 734159"/>
                  <a:gd name="connsiteX0" fmla="*/ 2776 w 906674"/>
                  <a:gd name="connsiteY0" fmla="*/ 600388 h 732461"/>
                  <a:gd name="connsiteX1" fmla="*/ 118668 w 906674"/>
                  <a:gd name="connsiteY1" fmla="*/ 407239 h 732461"/>
                  <a:gd name="connsiteX2" fmla="*/ 229730 w 906674"/>
                  <a:gd name="connsiteY2" fmla="*/ 233405 h 732461"/>
                  <a:gd name="connsiteX3" fmla="*/ 335965 w 906674"/>
                  <a:gd name="connsiteY3" fmla="*/ 83714 h 732461"/>
                  <a:gd name="connsiteX4" fmla="*/ 504975 w 906674"/>
                  <a:gd name="connsiteY4" fmla="*/ 6455 h 732461"/>
                  <a:gd name="connsiteX5" fmla="*/ 876794 w 906674"/>
                  <a:gd name="connsiteY5" fmla="*/ 30598 h 732461"/>
                  <a:gd name="connsiteX6" fmla="*/ 862308 w 906674"/>
                  <a:gd name="connsiteY6" fmla="*/ 238233 h 732461"/>
                  <a:gd name="connsiteX7" fmla="*/ 688470 w 906674"/>
                  <a:gd name="connsiteY7" fmla="*/ 532786 h 732461"/>
                  <a:gd name="connsiteX8" fmla="*/ 519461 w 906674"/>
                  <a:gd name="connsiteY8" fmla="*/ 725935 h 732461"/>
                  <a:gd name="connsiteX9" fmla="*/ 80037 w 906674"/>
                  <a:gd name="connsiteY9" fmla="*/ 706620 h 732461"/>
                  <a:gd name="connsiteX10" fmla="*/ 2776 w 906674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04998"/>
                  <a:gd name="connsiteY0" fmla="*/ 594237 h 726310"/>
                  <a:gd name="connsiteX1" fmla="*/ 118668 w 904998"/>
                  <a:gd name="connsiteY1" fmla="*/ 401088 h 726310"/>
                  <a:gd name="connsiteX2" fmla="*/ 229730 w 904998"/>
                  <a:gd name="connsiteY2" fmla="*/ 227254 h 726310"/>
                  <a:gd name="connsiteX3" fmla="*/ 335965 w 904998"/>
                  <a:gd name="connsiteY3" fmla="*/ 77563 h 726310"/>
                  <a:gd name="connsiteX4" fmla="*/ 606380 w 904998"/>
                  <a:gd name="connsiteY4" fmla="*/ 9961 h 726310"/>
                  <a:gd name="connsiteX5" fmla="*/ 876794 w 904998"/>
                  <a:gd name="connsiteY5" fmla="*/ 24447 h 726310"/>
                  <a:gd name="connsiteX6" fmla="*/ 862308 w 904998"/>
                  <a:gd name="connsiteY6" fmla="*/ 232082 h 726310"/>
                  <a:gd name="connsiteX7" fmla="*/ 688470 w 904998"/>
                  <a:gd name="connsiteY7" fmla="*/ 526635 h 726310"/>
                  <a:gd name="connsiteX8" fmla="*/ 519461 w 904998"/>
                  <a:gd name="connsiteY8" fmla="*/ 719784 h 726310"/>
                  <a:gd name="connsiteX9" fmla="*/ 80037 w 904998"/>
                  <a:gd name="connsiteY9" fmla="*/ 700469 h 726310"/>
                  <a:gd name="connsiteX10" fmla="*/ 2776 w 904998"/>
                  <a:gd name="connsiteY10" fmla="*/ 594237 h 726310"/>
                  <a:gd name="connsiteX0" fmla="*/ 2776 w 904998"/>
                  <a:gd name="connsiteY0" fmla="*/ 596105 h 728178"/>
                  <a:gd name="connsiteX1" fmla="*/ 118668 w 904998"/>
                  <a:gd name="connsiteY1" fmla="*/ 402956 h 728178"/>
                  <a:gd name="connsiteX2" fmla="*/ 229730 w 904998"/>
                  <a:gd name="connsiteY2" fmla="*/ 229122 h 728178"/>
                  <a:gd name="connsiteX3" fmla="*/ 331136 w 904998"/>
                  <a:gd name="connsiteY3" fmla="*/ 108404 h 728178"/>
                  <a:gd name="connsiteX4" fmla="*/ 606380 w 904998"/>
                  <a:gd name="connsiteY4" fmla="*/ 11829 h 728178"/>
                  <a:gd name="connsiteX5" fmla="*/ 876794 w 904998"/>
                  <a:gd name="connsiteY5" fmla="*/ 26315 h 728178"/>
                  <a:gd name="connsiteX6" fmla="*/ 862308 w 904998"/>
                  <a:gd name="connsiteY6" fmla="*/ 233950 h 728178"/>
                  <a:gd name="connsiteX7" fmla="*/ 688470 w 904998"/>
                  <a:gd name="connsiteY7" fmla="*/ 528503 h 728178"/>
                  <a:gd name="connsiteX8" fmla="*/ 519461 w 904998"/>
                  <a:gd name="connsiteY8" fmla="*/ 721652 h 728178"/>
                  <a:gd name="connsiteX9" fmla="*/ 80037 w 904998"/>
                  <a:gd name="connsiteY9" fmla="*/ 702337 h 728178"/>
                  <a:gd name="connsiteX10" fmla="*/ 2776 w 904998"/>
                  <a:gd name="connsiteY10" fmla="*/ 596105 h 728178"/>
                  <a:gd name="connsiteX0" fmla="*/ 2776 w 905995"/>
                  <a:gd name="connsiteY0" fmla="*/ 574636 h 706709"/>
                  <a:gd name="connsiteX1" fmla="*/ 118668 w 905995"/>
                  <a:gd name="connsiteY1" fmla="*/ 381487 h 706709"/>
                  <a:gd name="connsiteX2" fmla="*/ 229730 w 905995"/>
                  <a:gd name="connsiteY2" fmla="*/ 207653 h 706709"/>
                  <a:gd name="connsiteX3" fmla="*/ 331136 w 905995"/>
                  <a:gd name="connsiteY3" fmla="*/ 86935 h 706709"/>
                  <a:gd name="connsiteX4" fmla="*/ 591893 w 905995"/>
                  <a:gd name="connsiteY4" fmla="*/ 67619 h 706709"/>
                  <a:gd name="connsiteX5" fmla="*/ 876794 w 905995"/>
                  <a:gd name="connsiteY5" fmla="*/ 4846 h 706709"/>
                  <a:gd name="connsiteX6" fmla="*/ 862308 w 905995"/>
                  <a:gd name="connsiteY6" fmla="*/ 212481 h 706709"/>
                  <a:gd name="connsiteX7" fmla="*/ 688470 w 905995"/>
                  <a:gd name="connsiteY7" fmla="*/ 507034 h 706709"/>
                  <a:gd name="connsiteX8" fmla="*/ 519461 w 905995"/>
                  <a:gd name="connsiteY8" fmla="*/ 700183 h 706709"/>
                  <a:gd name="connsiteX9" fmla="*/ 80037 w 905995"/>
                  <a:gd name="connsiteY9" fmla="*/ 680868 h 706709"/>
                  <a:gd name="connsiteX10" fmla="*/ 2776 w 905995"/>
                  <a:gd name="connsiteY10" fmla="*/ 574636 h 706709"/>
                  <a:gd name="connsiteX0" fmla="*/ 2776 w 893539"/>
                  <a:gd name="connsiteY0" fmla="*/ 507412 h 639485"/>
                  <a:gd name="connsiteX1" fmla="*/ 118668 w 893539"/>
                  <a:gd name="connsiteY1" fmla="*/ 314263 h 639485"/>
                  <a:gd name="connsiteX2" fmla="*/ 229730 w 893539"/>
                  <a:gd name="connsiteY2" fmla="*/ 140429 h 639485"/>
                  <a:gd name="connsiteX3" fmla="*/ 331136 w 893539"/>
                  <a:gd name="connsiteY3" fmla="*/ 19711 h 639485"/>
                  <a:gd name="connsiteX4" fmla="*/ 591893 w 893539"/>
                  <a:gd name="connsiteY4" fmla="*/ 395 h 639485"/>
                  <a:gd name="connsiteX5" fmla="*/ 867136 w 893539"/>
                  <a:gd name="connsiteY5" fmla="*/ 19711 h 639485"/>
                  <a:gd name="connsiteX6" fmla="*/ 862308 w 893539"/>
                  <a:gd name="connsiteY6" fmla="*/ 145257 h 639485"/>
                  <a:gd name="connsiteX7" fmla="*/ 688470 w 893539"/>
                  <a:gd name="connsiteY7" fmla="*/ 439810 h 639485"/>
                  <a:gd name="connsiteX8" fmla="*/ 519461 w 893539"/>
                  <a:gd name="connsiteY8" fmla="*/ 632959 h 639485"/>
                  <a:gd name="connsiteX9" fmla="*/ 80037 w 893539"/>
                  <a:gd name="connsiteY9" fmla="*/ 613644 h 639485"/>
                  <a:gd name="connsiteX10" fmla="*/ 2776 w 893539"/>
                  <a:gd name="connsiteY10" fmla="*/ 507412 h 639485"/>
                  <a:gd name="connsiteX0" fmla="*/ 2776 w 886103"/>
                  <a:gd name="connsiteY0" fmla="*/ 510955 h 643028"/>
                  <a:gd name="connsiteX1" fmla="*/ 118668 w 886103"/>
                  <a:gd name="connsiteY1" fmla="*/ 317806 h 643028"/>
                  <a:gd name="connsiteX2" fmla="*/ 229730 w 886103"/>
                  <a:gd name="connsiteY2" fmla="*/ 143972 h 643028"/>
                  <a:gd name="connsiteX3" fmla="*/ 331136 w 886103"/>
                  <a:gd name="connsiteY3" fmla="*/ 23254 h 643028"/>
                  <a:gd name="connsiteX4" fmla="*/ 591893 w 886103"/>
                  <a:gd name="connsiteY4" fmla="*/ 3938 h 643028"/>
                  <a:gd name="connsiteX5" fmla="*/ 867136 w 886103"/>
                  <a:gd name="connsiteY5" fmla="*/ 23254 h 643028"/>
                  <a:gd name="connsiteX6" fmla="*/ 842993 w 886103"/>
                  <a:gd name="connsiteY6" fmla="*/ 221231 h 643028"/>
                  <a:gd name="connsiteX7" fmla="*/ 688470 w 886103"/>
                  <a:gd name="connsiteY7" fmla="*/ 443353 h 643028"/>
                  <a:gd name="connsiteX8" fmla="*/ 519461 w 886103"/>
                  <a:gd name="connsiteY8" fmla="*/ 636502 h 643028"/>
                  <a:gd name="connsiteX9" fmla="*/ 80037 w 886103"/>
                  <a:gd name="connsiteY9" fmla="*/ 617187 h 643028"/>
                  <a:gd name="connsiteX10" fmla="*/ 2776 w 886103"/>
                  <a:gd name="connsiteY10" fmla="*/ 510955 h 643028"/>
                  <a:gd name="connsiteX0" fmla="*/ 2776 w 885763"/>
                  <a:gd name="connsiteY0" fmla="*/ 510955 h 643028"/>
                  <a:gd name="connsiteX1" fmla="*/ 118668 w 885763"/>
                  <a:gd name="connsiteY1" fmla="*/ 317806 h 643028"/>
                  <a:gd name="connsiteX2" fmla="*/ 229730 w 885763"/>
                  <a:gd name="connsiteY2" fmla="*/ 143972 h 643028"/>
                  <a:gd name="connsiteX3" fmla="*/ 331136 w 885763"/>
                  <a:gd name="connsiteY3" fmla="*/ 23254 h 643028"/>
                  <a:gd name="connsiteX4" fmla="*/ 591893 w 885763"/>
                  <a:gd name="connsiteY4" fmla="*/ 3938 h 643028"/>
                  <a:gd name="connsiteX5" fmla="*/ 867136 w 885763"/>
                  <a:gd name="connsiteY5" fmla="*/ 23254 h 643028"/>
                  <a:gd name="connsiteX6" fmla="*/ 842993 w 885763"/>
                  <a:gd name="connsiteY6" fmla="*/ 221231 h 643028"/>
                  <a:gd name="connsiteX7" fmla="*/ 698128 w 885763"/>
                  <a:gd name="connsiteY7" fmla="*/ 472325 h 643028"/>
                  <a:gd name="connsiteX8" fmla="*/ 519461 w 885763"/>
                  <a:gd name="connsiteY8" fmla="*/ 636502 h 643028"/>
                  <a:gd name="connsiteX9" fmla="*/ 80037 w 885763"/>
                  <a:gd name="connsiteY9" fmla="*/ 617187 h 643028"/>
                  <a:gd name="connsiteX10" fmla="*/ 2776 w 885763"/>
                  <a:gd name="connsiteY10" fmla="*/ 510955 h 643028"/>
                  <a:gd name="connsiteX0" fmla="*/ 2776 w 885763"/>
                  <a:gd name="connsiteY0" fmla="*/ 510955 h 622432"/>
                  <a:gd name="connsiteX1" fmla="*/ 118668 w 885763"/>
                  <a:gd name="connsiteY1" fmla="*/ 317806 h 622432"/>
                  <a:gd name="connsiteX2" fmla="*/ 229730 w 885763"/>
                  <a:gd name="connsiteY2" fmla="*/ 143972 h 622432"/>
                  <a:gd name="connsiteX3" fmla="*/ 331136 w 885763"/>
                  <a:gd name="connsiteY3" fmla="*/ 23254 h 622432"/>
                  <a:gd name="connsiteX4" fmla="*/ 591893 w 885763"/>
                  <a:gd name="connsiteY4" fmla="*/ 3938 h 622432"/>
                  <a:gd name="connsiteX5" fmla="*/ 867136 w 885763"/>
                  <a:gd name="connsiteY5" fmla="*/ 23254 h 622432"/>
                  <a:gd name="connsiteX6" fmla="*/ 842993 w 885763"/>
                  <a:gd name="connsiteY6" fmla="*/ 221231 h 622432"/>
                  <a:gd name="connsiteX7" fmla="*/ 698128 w 885763"/>
                  <a:gd name="connsiteY7" fmla="*/ 472325 h 622432"/>
                  <a:gd name="connsiteX8" fmla="*/ 519461 w 885763"/>
                  <a:gd name="connsiteY8" fmla="*/ 597873 h 622432"/>
                  <a:gd name="connsiteX9" fmla="*/ 80037 w 885763"/>
                  <a:gd name="connsiteY9" fmla="*/ 617187 h 622432"/>
                  <a:gd name="connsiteX10" fmla="*/ 2776 w 885763"/>
                  <a:gd name="connsiteY10" fmla="*/ 510955 h 622432"/>
                  <a:gd name="connsiteX0" fmla="*/ 0 w 882987"/>
                  <a:gd name="connsiteY0" fmla="*/ 510955 h 606961"/>
                  <a:gd name="connsiteX1" fmla="*/ 115892 w 882987"/>
                  <a:gd name="connsiteY1" fmla="*/ 317806 h 606961"/>
                  <a:gd name="connsiteX2" fmla="*/ 226954 w 882987"/>
                  <a:gd name="connsiteY2" fmla="*/ 143972 h 606961"/>
                  <a:gd name="connsiteX3" fmla="*/ 328360 w 882987"/>
                  <a:gd name="connsiteY3" fmla="*/ 23254 h 606961"/>
                  <a:gd name="connsiteX4" fmla="*/ 589117 w 882987"/>
                  <a:gd name="connsiteY4" fmla="*/ 3938 h 606961"/>
                  <a:gd name="connsiteX5" fmla="*/ 864360 w 882987"/>
                  <a:gd name="connsiteY5" fmla="*/ 23254 h 606961"/>
                  <a:gd name="connsiteX6" fmla="*/ 840217 w 882987"/>
                  <a:gd name="connsiteY6" fmla="*/ 221231 h 606961"/>
                  <a:gd name="connsiteX7" fmla="*/ 695352 w 882987"/>
                  <a:gd name="connsiteY7" fmla="*/ 472325 h 606961"/>
                  <a:gd name="connsiteX8" fmla="*/ 516685 w 882987"/>
                  <a:gd name="connsiteY8" fmla="*/ 597873 h 606961"/>
                  <a:gd name="connsiteX9" fmla="*/ 115892 w 882987"/>
                  <a:gd name="connsiteY9" fmla="*/ 593043 h 606961"/>
                  <a:gd name="connsiteX10" fmla="*/ 0 w 882987"/>
                  <a:gd name="connsiteY10" fmla="*/ 510955 h 606961"/>
                  <a:gd name="connsiteX0" fmla="*/ 136 w 883123"/>
                  <a:gd name="connsiteY0" fmla="*/ 510955 h 604502"/>
                  <a:gd name="connsiteX1" fmla="*/ 116028 w 883123"/>
                  <a:gd name="connsiteY1" fmla="*/ 317806 h 604502"/>
                  <a:gd name="connsiteX2" fmla="*/ 227090 w 883123"/>
                  <a:gd name="connsiteY2" fmla="*/ 143972 h 604502"/>
                  <a:gd name="connsiteX3" fmla="*/ 328496 w 883123"/>
                  <a:gd name="connsiteY3" fmla="*/ 23254 h 604502"/>
                  <a:gd name="connsiteX4" fmla="*/ 589253 w 883123"/>
                  <a:gd name="connsiteY4" fmla="*/ 3938 h 604502"/>
                  <a:gd name="connsiteX5" fmla="*/ 864496 w 883123"/>
                  <a:gd name="connsiteY5" fmla="*/ 23254 h 604502"/>
                  <a:gd name="connsiteX6" fmla="*/ 840353 w 883123"/>
                  <a:gd name="connsiteY6" fmla="*/ 221231 h 604502"/>
                  <a:gd name="connsiteX7" fmla="*/ 695488 w 883123"/>
                  <a:gd name="connsiteY7" fmla="*/ 472325 h 604502"/>
                  <a:gd name="connsiteX8" fmla="*/ 516821 w 883123"/>
                  <a:gd name="connsiteY8" fmla="*/ 597873 h 604502"/>
                  <a:gd name="connsiteX9" fmla="*/ 116028 w 883123"/>
                  <a:gd name="connsiteY9" fmla="*/ 593043 h 604502"/>
                  <a:gd name="connsiteX10" fmla="*/ 136 w 883123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2849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6712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0 w 875846"/>
                  <a:gd name="connsiteY0" fmla="*/ 510955 h 603916"/>
                  <a:gd name="connsiteX1" fmla="*/ 115892 w 875846"/>
                  <a:gd name="connsiteY1" fmla="*/ 317806 h 603916"/>
                  <a:gd name="connsiteX2" fmla="*/ 226954 w 875846"/>
                  <a:gd name="connsiteY2" fmla="*/ 143972 h 603916"/>
                  <a:gd name="connsiteX3" fmla="*/ 366990 w 875846"/>
                  <a:gd name="connsiteY3" fmla="*/ 23254 h 603916"/>
                  <a:gd name="connsiteX4" fmla="*/ 685693 w 875846"/>
                  <a:gd name="connsiteY4" fmla="*/ 3938 h 603916"/>
                  <a:gd name="connsiteX5" fmla="*/ 864360 w 875846"/>
                  <a:gd name="connsiteY5" fmla="*/ 23254 h 603916"/>
                  <a:gd name="connsiteX6" fmla="*/ 840217 w 875846"/>
                  <a:gd name="connsiteY6" fmla="*/ 221231 h 603916"/>
                  <a:gd name="connsiteX7" fmla="*/ 695352 w 875846"/>
                  <a:gd name="connsiteY7" fmla="*/ 472325 h 603916"/>
                  <a:gd name="connsiteX8" fmla="*/ 497370 w 875846"/>
                  <a:gd name="connsiteY8" fmla="*/ 593044 h 603916"/>
                  <a:gd name="connsiteX9" fmla="*/ 115892 w 875846"/>
                  <a:gd name="connsiteY9" fmla="*/ 593043 h 603916"/>
                  <a:gd name="connsiteX10" fmla="*/ 0 w 875846"/>
                  <a:gd name="connsiteY10" fmla="*/ 510955 h 603916"/>
                  <a:gd name="connsiteX0" fmla="*/ 0 w 875846"/>
                  <a:gd name="connsiteY0" fmla="*/ 510955 h 602136"/>
                  <a:gd name="connsiteX1" fmla="*/ 115892 w 875846"/>
                  <a:gd name="connsiteY1" fmla="*/ 317806 h 602136"/>
                  <a:gd name="connsiteX2" fmla="*/ 226954 w 875846"/>
                  <a:gd name="connsiteY2" fmla="*/ 143972 h 602136"/>
                  <a:gd name="connsiteX3" fmla="*/ 366990 w 875846"/>
                  <a:gd name="connsiteY3" fmla="*/ 23254 h 602136"/>
                  <a:gd name="connsiteX4" fmla="*/ 685693 w 875846"/>
                  <a:gd name="connsiteY4" fmla="*/ 3938 h 602136"/>
                  <a:gd name="connsiteX5" fmla="*/ 864360 w 875846"/>
                  <a:gd name="connsiteY5" fmla="*/ 23254 h 602136"/>
                  <a:gd name="connsiteX6" fmla="*/ 840217 w 875846"/>
                  <a:gd name="connsiteY6" fmla="*/ 221231 h 602136"/>
                  <a:gd name="connsiteX7" fmla="*/ 695352 w 875846"/>
                  <a:gd name="connsiteY7" fmla="*/ 472325 h 602136"/>
                  <a:gd name="connsiteX8" fmla="*/ 497370 w 875846"/>
                  <a:gd name="connsiteY8" fmla="*/ 593044 h 602136"/>
                  <a:gd name="connsiteX9" fmla="*/ 115892 w 875846"/>
                  <a:gd name="connsiteY9" fmla="*/ 593043 h 602136"/>
                  <a:gd name="connsiteX10" fmla="*/ 0 w 875846"/>
                  <a:gd name="connsiteY10" fmla="*/ 510955 h 602136"/>
                  <a:gd name="connsiteX0" fmla="*/ 3434 w 879280"/>
                  <a:gd name="connsiteY0" fmla="*/ 510955 h 597519"/>
                  <a:gd name="connsiteX1" fmla="*/ 119326 w 879280"/>
                  <a:gd name="connsiteY1" fmla="*/ 317806 h 597519"/>
                  <a:gd name="connsiteX2" fmla="*/ 230388 w 879280"/>
                  <a:gd name="connsiteY2" fmla="*/ 143972 h 597519"/>
                  <a:gd name="connsiteX3" fmla="*/ 370424 w 879280"/>
                  <a:gd name="connsiteY3" fmla="*/ 23254 h 597519"/>
                  <a:gd name="connsiteX4" fmla="*/ 689127 w 879280"/>
                  <a:gd name="connsiteY4" fmla="*/ 3938 h 597519"/>
                  <a:gd name="connsiteX5" fmla="*/ 867794 w 879280"/>
                  <a:gd name="connsiteY5" fmla="*/ 23254 h 597519"/>
                  <a:gd name="connsiteX6" fmla="*/ 843651 w 879280"/>
                  <a:gd name="connsiteY6" fmla="*/ 221231 h 597519"/>
                  <a:gd name="connsiteX7" fmla="*/ 698786 w 879280"/>
                  <a:gd name="connsiteY7" fmla="*/ 472325 h 597519"/>
                  <a:gd name="connsiteX8" fmla="*/ 500804 w 879280"/>
                  <a:gd name="connsiteY8" fmla="*/ 593044 h 597519"/>
                  <a:gd name="connsiteX9" fmla="*/ 119326 w 879280"/>
                  <a:gd name="connsiteY9" fmla="*/ 593043 h 597519"/>
                  <a:gd name="connsiteX10" fmla="*/ 3434 w 879280"/>
                  <a:gd name="connsiteY10" fmla="*/ 510955 h 597519"/>
                  <a:gd name="connsiteX0" fmla="*/ 3434 w 931296"/>
                  <a:gd name="connsiteY0" fmla="*/ 507976 h 594540"/>
                  <a:gd name="connsiteX1" fmla="*/ 119326 w 931296"/>
                  <a:gd name="connsiteY1" fmla="*/ 314827 h 594540"/>
                  <a:gd name="connsiteX2" fmla="*/ 230388 w 931296"/>
                  <a:gd name="connsiteY2" fmla="*/ 140993 h 594540"/>
                  <a:gd name="connsiteX3" fmla="*/ 370424 w 931296"/>
                  <a:gd name="connsiteY3" fmla="*/ 20275 h 594540"/>
                  <a:gd name="connsiteX4" fmla="*/ 689127 w 931296"/>
                  <a:gd name="connsiteY4" fmla="*/ 959 h 594540"/>
                  <a:gd name="connsiteX5" fmla="*/ 925740 w 931296"/>
                  <a:gd name="connsiteY5" fmla="*/ 29933 h 594540"/>
                  <a:gd name="connsiteX6" fmla="*/ 843651 w 931296"/>
                  <a:gd name="connsiteY6" fmla="*/ 218252 h 594540"/>
                  <a:gd name="connsiteX7" fmla="*/ 698786 w 931296"/>
                  <a:gd name="connsiteY7" fmla="*/ 469346 h 594540"/>
                  <a:gd name="connsiteX8" fmla="*/ 500804 w 931296"/>
                  <a:gd name="connsiteY8" fmla="*/ 590065 h 594540"/>
                  <a:gd name="connsiteX9" fmla="*/ 119326 w 931296"/>
                  <a:gd name="connsiteY9" fmla="*/ 590064 h 594540"/>
                  <a:gd name="connsiteX10" fmla="*/ 3434 w 931296"/>
                  <a:gd name="connsiteY10" fmla="*/ 507976 h 594540"/>
                  <a:gd name="connsiteX0" fmla="*/ 3434 w 933204"/>
                  <a:gd name="connsiteY0" fmla="*/ 507976 h 594540"/>
                  <a:gd name="connsiteX1" fmla="*/ 119326 w 933204"/>
                  <a:gd name="connsiteY1" fmla="*/ 314827 h 594540"/>
                  <a:gd name="connsiteX2" fmla="*/ 230388 w 933204"/>
                  <a:gd name="connsiteY2" fmla="*/ 140993 h 594540"/>
                  <a:gd name="connsiteX3" fmla="*/ 370424 w 933204"/>
                  <a:gd name="connsiteY3" fmla="*/ 20275 h 594540"/>
                  <a:gd name="connsiteX4" fmla="*/ 689127 w 933204"/>
                  <a:gd name="connsiteY4" fmla="*/ 959 h 594540"/>
                  <a:gd name="connsiteX5" fmla="*/ 925740 w 933204"/>
                  <a:gd name="connsiteY5" fmla="*/ 29933 h 594540"/>
                  <a:gd name="connsiteX6" fmla="*/ 858138 w 933204"/>
                  <a:gd name="connsiteY6" fmla="*/ 232738 h 594540"/>
                  <a:gd name="connsiteX7" fmla="*/ 698786 w 933204"/>
                  <a:gd name="connsiteY7" fmla="*/ 469346 h 594540"/>
                  <a:gd name="connsiteX8" fmla="*/ 500804 w 933204"/>
                  <a:gd name="connsiteY8" fmla="*/ 590065 h 594540"/>
                  <a:gd name="connsiteX9" fmla="*/ 119326 w 933204"/>
                  <a:gd name="connsiteY9" fmla="*/ 590064 h 594540"/>
                  <a:gd name="connsiteX10" fmla="*/ 3434 w 933204"/>
                  <a:gd name="connsiteY10" fmla="*/ 507976 h 594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3204" h="594540">
                    <a:moveTo>
                      <a:pt x="3434" y="507976"/>
                    </a:moveTo>
                    <a:cubicBezTo>
                      <a:pt x="3434" y="462103"/>
                      <a:pt x="81500" y="375991"/>
                      <a:pt x="119326" y="314827"/>
                    </a:cubicBezTo>
                    <a:cubicBezTo>
                      <a:pt x="157152" y="253663"/>
                      <a:pt x="188538" y="190085"/>
                      <a:pt x="230388" y="140993"/>
                    </a:cubicBezTo>
                    <a:cubicBezTo>
                      <a:pt x="272238" y="91901"/>
                      <a:pt x="293968" y="43614"/>
                      <a:pt x="370424" y="20275"/>
                    </a:cubicBezTo>
                    <a:cubicBezTo>
                      <a:pt x="446881" y="-3064"/>
                      <a:pt x="596574" y="-651"/>
                      <a:pt x="689127" y="959"/>
                    </a:cubicBezTo>
                    <a:cubicBezTo>
                      <a:pt x="781680" y="2569"/>
                      <a:pt x="897572" y="-8697"/>
                      <a:pt x="925740" y="29933"/>
                    </a:cubicBezTo>
                    <a:cubicBezTo>
                      <a:pt x="953908" y="68563"/>
                      <a:pt x="895964" y="159503"/>
                      <a:pt x="858138" y="232738"/>
                    </a:cubicBezTo>
                    <a:cubicBezTo>
                      <a:pt x="820312" y="305973"/>
                      <a:pt x="758342" y="409792"/>
                      <a:pt x="698786" y="469346"/>
                    </a:cubicBezTo>
                    <a:cubicBezTo>
                      <a:pt x="639230" y="528901"/>
                      <a:pt x="591747" y="574774"/>
                      <a:pt x="500804" y="590065"/>
                    </a:cubicBezTo>
                    <a:cubicBezTo>
                      <a:pt x="380888" y="600527"/>
                      <a:pt x="269825" y="589259"/>
                      <a:pt x="119326" y="590064"/>
                    </a:cubicBezTo>
                    <a:cubicBezTo>
                      <a:pt x="-31173" y="590869"/>
                      <a:pt x="3434" y="553849"/>
                      <a:pt x="3434" y="507976"/>
                    </a:cubicBezTo>
                    <a:close/>
                  </a:path>
                </a:pathLst>
              </a:custGeom>
              <a:noFill/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5" name="直線矢印コネクタ 164"/>
              <p:cNvCxnSpPr/>
              <p:nvPr/>
            </p:nvCxnSpPr>
            <p:spPr>
              <a:xfrm>
                <a:off x="2929703" y="2818923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直線矢印コネクタ 165"/>
              <p:cNvCxnSpPr/>
              <p:nvPr/>
            </p:nvCxnSpPr>
            <p:spPr>
              <a:xfrm>
                <a:off x="3007470" y="2697093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直線矢印コネクタ 166"/>
              <p:cNvCxnSpPr/>
              <p:nvPr/>
            </p:nvCxnSpPr>
            <p:spPr>
              <a:xfrm>
                <a:off x="3078620" y="2568533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図形グループ 9"/>
          <p:cNvGrpSpPr/>
          <p:nvPr/>
        </p:nvGrpSpPr>
        <p:grpSpPr>
          <a:xfrm>
            <a:off x="2979889" y="5153455"/>
            <a:ext cx="3025647" cy="1101794"/>
            <a:chOff x="2782609" y="5042494"/>
            <a:chExt cx="3025647" cy="1101794"/>
          </a:xfrm>
        </p:grpSpPr>
        <p:sp>
          <p:nvSpPr>
            <p:cNvPr id="60" name="円/楕円 59"/>
            <p:cNvSpPr/>
            <p:nvPr/>
          </p:nvSpPr>
          <p:spPr>
            <a:xfrm rot="1620000">
              <a:off x="5091438" y="5144691"/>
              <a:ext cx="716818" cy="653077"/>
            </a:xfrm>
            <a:prstGeom prst="ellipse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 rot="1620000">
              <a:off x="2906393" y="5158393"/>
              <a:ext cx="471191" cy="65843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3490515" y="5042494"/>
              <a:ext cx="15958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Bulk expansion</a:t>
              </a:r>
              <a:endParaRPr kumimoji="1" lang="ja-JP" altLang="en-US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2782609" y="5774956"/>
              <a:ext cx="70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initial</a:t>
              </a:r>
              <a:endParaRPr kumimoji="1" lang="ja-JP" altLang="en-US" dirty="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5154015" y="5774956"/>
              <a:ext cx="59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final</a:t>
              </a:r>
              <a:endParaRPr kumimoji="1" lang="ja-JP" altLang="en-US" dirty="0"/>
            </a:p>
          </p:txBody>
        </p:sp>
        <p:cxnSp>
          <p:nvCxnSpPr>
            <p:cNvPr id="8" name="直線矢印コネクタ 7"/>
            <p:cNvCxnSpPr/>
            <p:nvPr/>
          </p:nvCxnSpPr>
          <p:spPr>
            <a:xfrm>
              <a:off x="3708427" y="5548044"/>
              <a:ext cx="115032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正方形/長方形 69"/>
          <p:cNvSpPr/>
          <p:nvPr/>
        </p:nvSpPr>
        <p:spPr>
          <a:xfrm>
            <a:off x="601402" y="258909"/>
            <a:ext cx="7903326" cy="1984815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Path length (angle </a:t>
            </a:r>
            <a:r>
              <a:rPr lang="en-US" altLang="ja-JP" sz="2000" dirty="0" err="1" smtClean="0">
                <a:solidFill>
                  <a:srgbClr val="000000"/>
                </a:solidFill>
                <a:latin typeface="Arial"/>
                <a:cs typeface="Arial"/>
              </a:rPr>
              <a:t>w.r.t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. </a:t>
            </a:r>
            <a:r>
              <a:rPr lang="en-US" altLang="ja-JP" sz="20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F</a:t>
            </a:r>
            <a:r>
              <a:rPr lang="en-US" altLang="ja-JP" sz="2000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) dependence of energy-loss would be a dominant source of high </a:t>
            </a:r>
            <a:r>
              <a:rPr lang="en-US" altLang="ja-JP" sz="2000" dirty="0" err="1" smtClean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en-US" altLang="ja-JP" sz="2000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 or reconstructed jet </a:t>
            </a:r>
            <a:r>
              <a:rPr lang="en-US" altLang="ja-JP" sz="2000" dirty="0" err="1" smtClean="0">
                <a:solidFill>
                  <a:srgbClr val="000000"/>
                </a:solidFill>
                <a:latin typeface="Arial"/>
                <a:cs typeface="Arial"/>
              </a:rPr>
              <a:t>v</a:t>
            </a:r>
            <a:r>
              <a:rPr lang="en-US" altLang="ja-JP" sz="2000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. </a:t>
            </a:r>
          </a:p>
          <a:p>
            <a:endParaRPr lang="en-US" altLang="ja-JP" sz="20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Depending on the shape (amount and 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direction: </a:t>
            </a:r>
            <a:r>
              <a:rPr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blue part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), 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the </a:t>
            </a:r>
            <a:r>
              <a:rPr lang="en-US" altLang="ja-JP" sz="2000" dirty="0">
                <a:solidFill>
                  <a:srgbClr val="000000"/>
                </a:solidFill>
                <a:latin typeface="Arial"/>
                <a:cs typeface="Arial"/>
              </a:rPr>
              <a:t>lost energy 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re-distribution should then 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influence the low to mid </a:t>
            </a:r>
            <a:r>
              <a:rPr lang="en-US" altLang="ja-JP" sz="2000" dirty="0" err="1" smtClean="0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lang="en-US" altLang="ja-JP" sz="2000" baseline="-25000" dirty="0" err="1" smtClean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lang="en-US" altLang="ja-JP" sz="2000" baseline="-25000" dirty="0" err="1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and possibly also affect the bulk expansion in the later stage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</p:txBody>
      </p:sp>
      <p:grpSp>
        <p:nvGrpSpPr>
          <p:cNvPr id="20" name="図形グループ 19"/>
          <p:cNvGrpSpPr/>
          <p:nvPr/>
        </p:nvGrpSpPr>
        <p:grpSpPr>
          <a:xfrm>
            <a:off x="4970601" y="2560078"/>
            <a:ext cx="2622913" cy="2492501"/>
            <a:chOff x="4970601" y="2560078"/>
            <a:chExt cx="2622913" cy="2492501"/>
          </a:xfrm>
        </p:grpSpPr>
        <p:sp>
          <p:nvSpPr>
            <p:cNvPr id="71" name="円/楕円 70"/>
            <p:cNvSpPr/>
            <p:nvPr/>
          </p:nvSpPr>
          <p:spPr>
            <a:xfrm rot="1620000">
              <a:off x="4970601" y="2570397"/>
              <a:ext cx="2622913" cy="2482182"/>
            </a:xfrm>
            <a:prstGeom prst="ellipse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 rot="1620000">
              <a:off x="5516661" y="2560078"/>
              <a:ext cx="1499778" cy="2478126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5" name="直線矢印コネクタ 44"/>
            <p:cNvCxnSpPr/>
            <p:nvPr/>
          </p:nvCxnSpPr>
          <p:spPr>
            <a:xfrm rot="5400000" flipH="1">
              <a:off x="5623084" y="2774599"/>
              <a:ext cx="663181" cy="998628"/>
            </a:xfrm>
            <a:prstGeom prst="straightConnector1">
              <a:avLst/>
            </a:prstGeom>
            <a:ln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矢印コネクタ 45"/>
            <p:cNvCxnSpPr/>
            <p:nvPr/>
          </p:nvCxnSpPr>
          <p:spPr>
            <a:xfrm rot="16200000" flipH="1">
              <a:off x="6624708" y="3437782"/>
              <a:ext cx="663181" cy="998628"/>
            </a:xfrm>
            <a:prstGeom prst="straightConnector1">
              <a:avLst/>
            </a:prstGeom>
            <a:ln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爆発 1 46"/>
            <p:cNvSpPr/>
            <p:nvPr/>
          </p:nvSpPr>
          <p:spPr>
            <a:xfrm>
              <a:off x="6291431" y="3474152"/>
              <a:ext cx="369891" cy="320554"/>
            </a:xfrm>
            <a:prstGeom prst="irregularSeal1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2" name="図形グループ 191"/>
            <p:cNvGrpSpPr/>
            <p:nvPr/>
          </p:nvGrpSpPr>
          <p:grpSpPr>
            <a:xfrm>
              <a:off x="5390291" y="3358369"/>
              <a:ext cx="839467" cy="457471"/>
              <a:chOff x="5147298" y="2703140"/>
              <a:chExt cx="839467" cy="457471"/>
            </a:xfrm>
          </p:grpSpPr>
          <p:cxnSp>
            <p:nvCxnSpPr>
              <p:cNvPr id="169" name="直線矢印コネクタ 168"/>
              <p:cNvCxnSpPr/>
              <p:nvPr/>
            </p:nvCxnSpPr>
            <p:spPr>
              <a:xfrm rot="9420000" flipV="1">
                <a:off x="5381439" y="3023174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0" name="フリーフォーム 169"/>
              <p:cNvSpPr/>
              <p:nvPr/>
            </p:nvSpPr>
            <p:spPr>
              <a:xfrm rot="9420000" flipV="1">
                <a:off x="5165078" y="2703140"/>
                <a:ext cx="821687" cy="457471"/>
              </a:xfrm>
              <a:custGeom>
                <a:avLst/>
                <a:gdLst>
                  <a:gd name="connsiteX0" fmla="*/ 6798 w 629207"/>
                  <a:gd name="connsiteY0" fmla="*/ 618083 h 749866"/>
                  <a:gd name="connsiteX1" fmla="*/ 127519 w 629207"/>
                  <a:gd name="connsiteY1" fmla="*/ 424934 h 749866"/>
                  <a:gd name="connsiteX2" fmla="*/ 228924 w 629207"/>
                  <a:gd name="connsiteY2" fmla="*/ 260757 h 749866"/>
                  <a:gd name="connsiteX3" fmla="*/ 325501 w 629207"/>
                  <a:gd name="connsiteY3" fmla="*/ 115896 h 749866"/>
                  <a:gd name="connsiteX4" fmla="*/ 455880 w 629207"/>
                  <a:gd name="connsiteY4" fmla="*/ 6 h 749866"/>
                  <a:gd name="connsiteX5" fmla="*/ 586258 w 629207"/>
                  <a:gd name="connsiteY5" fmla="*/ 120724 h 749866"/>
                  <a:gd name="connsiteX6" fmla="*/ 624889 w 629207"/>
                  <a:gd name="connsiteY6" fmla="*/ 424934 h 749866"/>
                  <a:gd name="connsiteX7" fmla="*/ 615231 w 629207"/>
                  <a:gd name="connsiteY7" fmla="*/ 632569 h 749866"/>
                  <a:gd name="connsiteX8" fmla="*/ 508997 w 629207"/>
                  <a:gd name="connsiteY8" fmla="*/ 743630 h 749866"/>
                  <a:gd name="connsiteX9" fmla="*/ 69573 w 629207"/>
                  <a:gd name="connsiteY9" fmla="*/ 724315 h 749866"/>
                  <a:gd name="connsiteX10" fmla="*/ 6798 w 629207"/>
                  <a:gd name="connsiteY10" fmla="*/ 618083 h 749866"/>
                  <a:gd name="connsiteX0" fmla="*/ 6798 w 878316"/>
                  <a:gd name="connsiteY0" fmla="*/ 621964 h 753747"/>
                  <a:gd name="connsiteX1" fmla="*/ 127519 w 878316"/>
                  <a:gd name="connsiteY1" fmla="*/ 428815 h 753747"/>
                  <a:gd name="connsiteX2" fmla="*/ 228924 w 878316"/>
                  <a:gd name="connsiteY2" fmla="*/ 264638 h 753747"/>
                  <a:gd name="connsiteX3" fmla="*/ 325501 w 878316"/>
                  <a:gd name="connsiteY3" fmla="*/ 119777 h 753747"/>
                  <a:gd name="connsiteX4" fmla="*/ 455880 w 878316"/>
                  <a:gd name="connsiteY4" fmla="*/ 3887 h 753747"/>
                  <a:gd name="connsiteX5" fmla="*/ 875988 w 878316"/>
                  <a:gd name="connsiteY5" fmla="*/ 66660 h 753747"/>
                  <a:gd name="connsiteX6" fmla="*/ 624889 w 878316"/>
                  <a:gd name="connsiteY6" fmla="*/ 428815 h 753747"/>
                  <a:gd name="connsiteX7" fmla="*/ 615231 w 878316"/>
                  <a:gd name="connsiteY7" fmla="*/ 636450 h 753747"/>
                  <a:gd name="connsiteX8" fmla="*/ 508997 w 878316"/>
                  <a:gd name="connsiteY8" fmla="*/ 747511 h 753747"/>
                  <a:gd name="connsiteX9" fmla="*/ 69573 w 878316"/>
                  <a:gd name="connsiteY9" fmla="*/ 728196 h 753747"/>
                  <a:gd name="connsiteX10" fmla="*/ 6798 w 878316"/>
                  <a:gd name="connsiteY10" fmla="*/ 621964 h 753747"/>
                  <a:gd name="connsiteX0" fmla="*/ 6798 w 877854"/>
                  <a:gd name="connsiteY0" fmla="*/ 592440 h 724223"/>
                  <a:gd name="connsiteX1" fmla="*/ 127519 w 877854"/>
                  <a:gd name="connsiteY1" fmla="*/ 399291 h 724223"/>
                  <a:gd name="connsiteX2" fmla="*/ 228924 w 877854"/>
                  <a:gd name="connsiteY2" fmla="*/ 235114 h 724223"/>
                  <a:gd name="connsiteX3" fmla="*/ 325501 w 877854"/>
                  <a:gd name="connsiteY3" fmla="*/ 90253 h 724223"/>
                  <a:gd name="connsiteX4" fmla="*/ 475196 w 877854"/>
                  <a:gd name="connsiteY4" fmla="*/ 17822 h 724223"/>
                  <a:gd name="connsiteX5" fmla="*/ 875988 w 877854"/>
                  <a:gd name="connsiteY5" fmla="*/ 37136 h 724223"/>
                  <a:gd name="connsiteX6" fmla="*/ 624889 w 877854"/>
                  <a:gd name="connsiteY6" fmla="*/ 399291 h 724223"/>
                  <a:gd name="connsiteX7" fmla="*/ 615231 w 877854"/>
                  <a:gd name="connsiteY7" fmla="*/ 606926 h 724223"/>
                  <a:gd name="connsiteX8" fmla="*/ 508997 w 877854"/>
                  <a:gd name="connsiteY8" fmla="*/ 717987 h 724223"/>
                  <a:gd name="connsiteX9" fmla="*/ 69573 w 877854"/>
                  <a:gd name="connsiteY9" fmla="*/ 698672 h 724223"/>
                  <a:gd name="connsiteX10" fmla="*/ 6798 w 877854"/>
                  <a:gd name="connsiteY10" fmla="*/ 592440 h 724223"/>
                  <a:gd name="connsiteX0" fmla="*/ 6798 w 888203"/>
                  <a:gd name="connsiteY0" fmla="*/ 589197 h 720980"/>
                  <a:gd name="connsiteX1" fmla="*/ 127519 w 888203"/>
                  <a:gd name="connsiteY1" fmla="*/ 396048 h 720980"/>
                  <a:gd name="connsiteX2" fmla="*/ 228924 w 888203"/>
                  <a:gd name="connsiteY2" fmla="*/ 231871 h 720980"/>
                  <a:gd name="connsiteX3" fmla="*/ 325501 w 888203"/>
                  <a:gd name="connsiteY3" fmla="*/ 87010 h 720980"/>
                  <a:gd name="connsiteX4" fmla="*/ 475196 w 888203"/>
                  <a:gd name="connsiteY4" fmla="*/ 14579 h 720980"/>
                  <a:gd name="connsiteX5" fmla="*/ 875988 w 888203"/>
                  <a:gd name="connsiteY5" fmla="*/ 33893 h 720980"/>
                  <a:gd name="connsiteX6" fmla="*/ 769754 w 888203"/>
                  <a:gd name="connsiteY6" fmla="*/ 347760 h 720980"/>
                  <a:gd name="connsiteX7" fmla="*/ 615231 w 888203"/>
                  <a:gd name="connsiteY7" fmla="*/ 603683 h 720980"/>
                  <a:gd name="connsiteX8" fmla="*/ 508997 w 888203"/>
                  <a:gd name="connsiteY8" fmla="*/ 714744 h 720980"/>
                  <a:gd name="connsiteX9" fmla="*/ 69573 w 888203"/>
                  <a:gd name="connsiteY9" fmla="*/ 695429 h 720980"/>
                  <a:gd name="connsiteX10" fmla="*/ 6798 w 888203"/>
                  <a:gd name="connsiteY10" fmla="*/ 589197 h 720980"/>
                  <a:gd name="connsiteX0" fmla="*/ 6798 w 887460"/>
                  <a:gd name="connsiteY0" fmla="*/ 589197 h 720980"/>
                  <a:gd name="connsiteX1" fmla="*/ 127519 w 887460"/>
                  <a:gd name="connsiteY1" fmla="*/ 396048 h 720980"/>
                  <a:gd name="connsiteX2" fmla="*/ 228924 w 887460"/>
                  <a:gd name="connsiteY2" fmla="*/ 231871 h 720980"/>
                  <a:gd name="connsiteX3" fmla="*/ 325501 w 887460"/>
                  <a:gd name="connsiteY3" fmla="*/ 87010 h 720980"/>
                  <a:gd name="connsiteX4" fmla="*/ 475196 w 887460"/>
                  <a:gd name="connsiteY4" fmla="*/ 14579 h 720980"/>
                  <a:gd name="connsiteX5" fmla="*/ 875988 w 887460"/>
                  <a:gd name="connsiteY5" fmla="*/ 33893 h 720980"/>
                  <a:gd name="connsiteX6" fmla="*/ 769754 w 887460"/>
                  <a:gd name="connsiteY6" fmla="*/ 347760 h 720980"/>
                  <a:gd name="connsiteX7" fmla="*/ 678006 w 887460"/>
                  <a:gd name="connsiteY7" fmla="*/ 521595 h 720980"/>
                  <a:gd name="connsiteX8" fmla="*/ 508997 w 887460"/>
                  <a:gd name="connsiteY8" fmla="*/ 714744 h 720980"/>
                  <a:gd name="connsiteX9" fmla="*/ 69573 w 887460"/>
                  <a:gd name="connsiteY9" fmla="*/ 695429 h 720980"/>
                  <a:gd name="connsiteX10" fmla="*/ 6798 w 887460"/>
                  <a:gd name="connsiteY10" fmla="*/ 589197 h 720980"/>
                  <a:gd name="connsiteX0" fmla="*/ 6798 w 900510"/>
                  <a:gd name="connsiteY0" fmla="*/ 583753 h 715536"/>
                  <a:gd name="connsiteX1" fmla="*/ 127519 w 900510"/>
                  <a:gd name="connsiteY1" fmla="*/ 390604 h 715536"/>
                  <a:gd name="connsiteX2" fmla="*/ 228924 w 900510"/>
                  <a:gd name="connsiteY2" fmla="*/ 226427 h 715536"/>
                  <a:gd name="connsiteX3" fmla="*/ 325501 w 900510"/>
                  <a:gd name="connsiteY3" fmla="*/ 81566 h 715536"/>
                  <a:gd name="connsiteX4" fmla="*/ 475196 w 900510"/>
                  <a:gd name="connsiteY4" fmla="*/ 9135 h 715536"/>
                  <a:gd name="connsiteX5" fmla="*/ 875988 w 900510"/>
                  <a:gd name="connsiteY5" fmla="*/ 28449 h 715536"/>
                  <a:gd name="connsiteX6" fmla="*/ 837358 w 900510"/>
                  <a:gd name="connsiteY6" fmla="*/ 255399 h 715536"/>
                  <a:gd name="connsiteX7" fmla="*/ 678006 w 900510"/>
                  <a:gd name="connsiteY7" fmla="*/ 516151 h 715536"/>
                  <a:gd name="connsiteX8" fmla="*/ 508997 w 900510"/>
                  <a:gd name="connsiteY8" fmla="*/ 709300 h 715536"/>
                  <a:gd name="connsiteX9" fmla="*/ 69573 w 900510"/>
                  <a:gd name="connsiteY9" fmla="*/ 689985 h 715536"/>
                  <a:gd name="connsiteX10" fmla="*/ 6798 w 900510"/>
                  <a:gd name="connsiteY10" fmla="*/ 583753 h 715536"/>
                  <a:gd name="connsiteX0" fmla="*/ 6798 w 892681"/>
                  <a:gd name="connsiteY0" fmla="*/ 592487 h 724270"/>
                  <a:gd name="connsiteX1" fmla="*/ 127519 w 892681"/>
                  <a:gd name="connsiteY1" fmla="*/ 399338 h 724270"/>
                  <a:gd name="connsiteX2" fmla="*/ 228924 w 892681"/>
                  <a:gd name="connsiteY2" fmla="*/ 235161 h 724270"/>
                  <a:gd name="connsiteX3" fmla="*/ 325501 w 892681"/>
                  <a:gd name="connsiteY3" fmla="*/ 90300 h 724270"/>
                  <a:gd name="connsiteX4" fmla="*/ 475196 w 892681"/>
                  <a:gd name="connsiteY4" fmla="*/ 17869 h 724270"/>
                  <a:gd name="connsiteX5" fmla="*/ 866330 w 892681"/>
                  <a:gd name="connsiteY5" fmla="*/ 22697 h 724270"/>
                  <a:gd name="connsiteX6" fmla="*/ 837358 w 892681"/>
                  <a:gd name="connsiteY6" fmla="*/ 264133 h 724270"/>
                  <a:gd name="connsiteX7" fmla="*/ 678006 w 892681"/>
                  <a:gd name="connsiteY7" fmla="*/ 524885 h 724270"/>
                  <a:gd name="connsiteX8" fmla="*/ 508997 w 892681"/>
                  <a:gd name="connsiteY8" fmla="*/ 718034 h 724270"/>
                  <a:gd name="connsiteX9" fmla="*/ 69573 w 892681"/>
                  <a:gd name="connsiteY9" fmla="*/ 698719 h 724270"/>
                  <a:gd name="connsiteX10" fmla="*/ 6798 w 892681"/>
                  <a:gd name="connsiteY10" fmla="*/ 592487 h 724270"/>
                  <a:gd name="connsiteX0" fmla="*/ 6798 w 892681"/>
                  <a:gd name="connsiteY0" fmla="*/ 591772 h 723555"/>
                  <a:gd name="connsiteX1" fmla="*/ 127519 w 892681"/>
                  <a:gd name="connsiteY1" fmla="*/ 398623 h 723555"/>
                  <a:gd name="connsiteX2" fmla="*/ 228924 w 892681"/>
                  <a:gd name="connsiteY2" fmla="*/ 234446 h 723555"/>
                  <a:gd name="connsiteX3" fmla="*/ 325501 w 892681"/>
                  <a:gd name="connsiteY3" fmla="*/ 75098 h 723555"/>
                  <a:gd name="connsiteX4" fmla="*/ 475196 w 892681"/>
                  <a:gd name="connsiteY4" fmla="*/ 17154 h 723555"/>
                  <a:gd name="connsiteX5" fmla="*/ 866330 w 892681"/>
                  <a:gd name="connsiteY5" fmla="*/ 21982 h 723555"/>
                  <a:gd name="connsiteX6" fmla="*/ 837358 w 892681"/>
                  <a:gd name="connsiteY6" fmla="*/ 263418 h 723555"/>
                  <a:gd name="connsiteX7" fmla="*/ 678006 w 892681"/>
                  <a:gd name="connsiteY7" fmla="*/ 524170 h 723555"/>
                  <a:gd name="connsiteX8" fmla="*/ 508997 w 892681"/>
                  <a:gd name="connsiteY8" fmla="*/ 717319 h 723555"/>
                  <a:gd name="connsiteX9" fmla="*/ 69573 w 892681"/>
                  <a:gd name="connsiteY9" fmla="*/ 698004 h 723555"/>
                  <a:gd name="connsiteX10" fmla="*/ 6798 w 892681"/>
                  <a:gd name="connsiteY10" fmla="*/ 591772 h 723555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28924 w 891254"/>
                  <a:gd name="connsiteY2" fmla="*/ 244760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19266 w 891254"/>
                  <a:gd name="connsiteY2" fmla="*/ 235103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5368 w 889824"/>
                  <a:gd name="connsiteY0" fmla="*/ 602086 h 733869"/>
                  <a:gd name="connsiteX1" fmla="*/ 106774 w 889824"/>
                  <a:gd name="connsiteY1" fmla="*/ 408937 h 733869"/>
                  <a:gd name="connsiteX2" fmla="*/ 217836 w 889824"/>
                  <a:gd name="connsiteY2" fmla="*/ 235103 h 733869"/>
                  <a:gd name="connsiteX3" fmla="*/ 324071 w 889824"/>
                  <a:gd name="connsiteY3" fmla="*/ 85412 h 733869"/>
                  <a:gd name="connsiteX4" fmla="*/ 493081 w 889824"/>
                  <a:gd name="connsiteY4" fmla="*/ 8153 h 733869"/>
                  <a:gd name="connsiteX5" fmla="*/ 864900 w 889824"/>
                  <a:gd name="connsiteY5" fmla="*/ 32296 h 733869"/>
                  <a:gd name="connsiteX6" fmla="*/ 835928 w 889824"/>
                  <a:gd name="connsiteY6" fmla="*/ 273732 h 733869"/>
                  <a:gd name="connsiteX7" fmla="*/ 676576 w 889824"/>
                  <a:gd name="connsiteY7" fmla="*/ 534484 h 733869"/>
                  <a:gd name="connsiteX8" fmla="*/ 507567 w 889824"/>
                  <a:gd name="connsiteY8" fmla="*/ 727633 h 733869"/>
                  <a:gd name="connsiteX9" fmla="*/ 68143 w 889824"/>
                  <a:gd name="connsiteY9" fmla="*/ 708318 h 733869"/>
                  <a:gd name="connsiteX10" fmla="*/ 5368 w 889824"/>
                  <a:gd name="connsiteY10" fmla="*/ 602086 h 733869"/>
                  <a:gd name="connsiteX0" fmla="*/ 2776 w 901718"/>
                  <a:gd name="connsiteY0" fmla="*/ 602086 h 734159"/>
                  <a:gd name="connsiteX1" fmla="*/ 118668 w 901718"/>
                  <a:gd name="connsiteY1" fmla="*/ 408937 h 734159"/>
                  <a:gd name="connsiteX2" fmla="*/ 229730 w 901718"/>
                  <a:gd name="connsiteY2" fmla="*/ 235103 h 734159"/>
                  <a:gd name="connsiteX3" fmla="*/ 335965 w 901718"/>
                  <a:gd name="connsiteY3" fmla="*/ 85412 h 734159"/>
                  <a:gd name="connsiteX4" fmla="*/ 504975 w 901718"/>
                  <a:gd name="connsiteY4" fmla="*/ 8153 h 734159"/>
                  <a:gd name="connsiteX5" fmla="*/ 876794 w 901718"/>
                  <a:gd name="connsiteY5" fmla="*/ 32296 h 734159"/>
                  <a:gd name="connsiteX6" fmla="*/ 847822 w 901718"/>
                  <a:gd name="connsiteY6" fmla="*/ 273732 h 734159"/>
                  <a:gd name="connsiteX7" fmla="*/ 688470 w 901718"/>
                  <a:gd name="connsiteY7" fmla="*/ 534484 h 734159"/>
                  <a:gd name="connsiteX8" fmla="*/ 519461 w 901718"/>
                  <a:gd name="connsiteY8" fmla="*/ 727633 h 734159"/>
                  <a:gd name="connsiteX9" fmla="*/ 80037 w 901718"/>
                  <a:gd name="connsiteY9" fmla="*/ 708318 h 734159"/>
                  <a:gd name="connsiteX10" fmla="*/ 2776 w 901718"/>
                  <a:gd name="connsiteY10" fmla="*/ 602086 h 734159"/>
                  <a:gd name="connsiteX0" fmla="*/ 2776 w 906674"/>
                  <a:gd name="connsiteY0" fmla="*/ 600388 h 732461"/>
                  <a:gd name="connsiteX1" fmla="*/ 118668 w 906674"/>
                  <a:gd name="connsiteY1" fmla="*/ 407239 h 732461"/>
                  <a:gd name="connsiteX2" fmla="*/ 229730 w 906674"/>
                  <a:gd name="connsiteY2" fmla="*/ 233405 h 732461"/>
                  <a:gd name="connsiteX3" fmla="*/ 335965 w 906674"/>
                  <a:gd name="connsiteY3" fmla="*/ 83714 h 732461"/>
                  <a:gd name="connsiteX4" fmla="*/ 504975 w 906674"/>
                  <a:gd name="connsiteY4" fmla="*/ 6455 h 732461"/>
                  <a:gd name="connsiteX5" fmla="*/ 876794 w 906674"/>
                  <a:gd name="connsiteY5" fmla="*/ 30598 h 732461"/>
                  <a:gd name="connsiteX6" fmla="*/ 862308 w 906674"/>
                  <a:gd name="connsiteY6" fmla="*/ 238233 h 732461"/>
                  <a:gd name="connsiteX7" fmla="*/ 688470 w 906674"/>
                  <a:gd name="connsiteY7" fmla="*/ 532786 h 732461"/>
                  <a:gd name="connsiteX8" fmla="*/ 519461 w 906674"/>
                  <a:gd name="connsiteY8" fmla="*/ 725935 h 732461"/>
                  <a:gd name="connsiteX9" fmla="*/ 80037 w 906674"/>
                  <a:gd name="connsiteY9" fmla="*/ 706620 h 732461"/>
                  <a:gd name="connsiteX10" fmla="*/ 2776 w 906674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04998"/>
                  <a:gd name="connsiteY0" fmla="*/ 594237 h 726310"/>
                  <a:gd name="connsiteX1" fmla="*/ 118668 w 904998"/>
                  <a:gd name="connsiteY1" fmla="*/ 401088 h 726310"/>
                  <a:gd name="connsiteX2" fmla="*/ 229730 w 904998"/>
                  <a:gd name="connsiteY2" fmla="*/ 227254 h 726310"/>
                  <a:gd name="connsiteX3" fmla="*/ 335965 w 904998"/>
                  <a:gd name="connsiteY3" fmla="*/ 77563 h 726310"/>
                  <a:gd name="connsiteX4" fmla="*/ 606380 w 904998"/>
                  <a:gd name="connsiteY4" fmla="*/ 9961 h 726310"/>
                  <a:gd name="connsiteX5" fmla="*/ 876794 w 904998"/>
                  <a:gd name="connsiteY5" fmla="*/ 24447 h 726310"/>
                  <a:gd name="connsiteX6" fmla="*/ 862308 w 904998"/>
                  <a:gd name="connsiteY6" fmla="*/ 232082 h 726310"/>
                  <a:gd name="connsiteX7" fmla="*/ 688470 w 904998"/>
                  <a:gd name="connsiteY7" fmla="*/ 526635 h 726310"/>
                  <a:gd name="connsiteX8" fmla="*/ 519461 w 904998"/>
                  <a:gd name="connsiteY8" fmla="*/ 719784 h 726310"/>
                  <a:gd name="connsiteX9" fmla="*/ 80037 w 904998"/>
                  <a:gd name="connsiteY9" fmla="*/ 700469 h 726310"/>
                  <a:gd name="connsiteX10" fmla="*/ 2776 w 904998"/>
                  <a:gd name="connsiteY10" fmla="*/ 594237 h 726310"/>
                  <a:gd name="connsiteX0" fmla="*/ 2776 w 904998"/>
                  <a:gd name="connsiteY0" fmla="*/ 596105 h 728178"/>
                  <a:gd name="connsiteX1" fmla="*/ 118668 w 904998"/>
                  <a:gd name="connsiteY1" fmla="*/ 402956 h 728178"/>
                  <a:gd name="connsiteX2" fmla="*/ 229730 w 904998"/>
                  <a:gd name="connsiteY2" fmla="*/ 229122 h 728178"/>
                  <a:gd name="connsiteX3" fmla="*/ 331136 w 904998"/>
                  <a:gd name="connsiteY3" fmla="*/ 108404 h 728178"/>
                  <a:gd name="connsiteX4" fmla="*/ 606380 w 904998"/>
                  <a:gd name="connsiteY4" fmla="*/ 11829 h 728178"/>
                  <a:gd name="connsiteX5" fmla="*/ 876794 w 904998"/>
                  <a:gd name="connsiteY5" fmla="*/ 26315 h 728178"/>
                  <a:gd name="connsiteX6" fmla="*/ 862308 w 904998"/>
                  <a:gd name="connsiteY6" fmla="*/ 233950 h 728178"/>
                  <a:gd name="connsiteX7" fmla="*/ 688470 w 904998"/>
                  <a:gd name="connsiteY7" fmla="*/ 528503 h 728178"/>
                  <a:gd name="connsiteX8" fmla="*/ 519461 w 904998"/>
                  <a:gd name="connsiteY8" fmla="*/ 721652 h 728178"/>
                  <a:gd name="connsiteX9" fmla="*/ 80037 w 904998"/>
                  <a:gd name="connsiteY9" fmla="*/ 702337 h 728178"/>
                  <a:gd name="connsiteX10" fmla="*/ 2776 w 904998"/>
                  <a:gd name="connsiteY10" fmla="*/ 596105 h 728178"/>
                  <a:gd name="connsiteX0" fmla="*/ 2776 w 905995"/>
                  <a:gd name="connsiteY0" fmla="*/ 574636 h 706709"/>
                  <a:gd name="connsiteX1" fmla="*/ 118668 w 905995"/>
                  <a:gd name="connsiteY1" fmla="*/ 381487 h 706709"/>
                  <a:gd name="connsiteX2" fmla="*/ 229730 w 905995"/>
                  <a:gd name="connsiteY2" fmla="*/ 207653 h 706709"/>
                  <a:gd name="connsiteX3" fmla="*/ 331136 w 905995"/>
                  <a:gd name="connsiteY3" fmla="*/ 86935 h 706709"/>
                  <a:gd name="connsiteX4" fmla="*/ 591893 w 905995"/>
                  <a:gd name="connsiteY4" fmla="*/ 67619 h 706709"/>
                  <a:gd name="connsiteX5" fmla="*/ 876794 w 905995"/>
                  <a:gd name="connsiteY5" fmla="*/ 4846 h 706709"/>
                  <a:gd name="connsiteX6" fmla="*/ 862308 w 905995"/>
                  <a:gd name="connsiteY6" fmla="*/ 212481 h 706709"/>
                  <a:gd name="connsiteX7" fmla="*/ 688470 w 905995"/>
                  <a:gd name="connsiteY7" fmla="*/ 507034 h 706709"/>
                  <a:gd name="connsiteX8" fmla="*/ 519461 w 905995"/>
                  <a:gd name="connsiteY8" fmla="*/ 700183 h 706709"/>
                  <a:gd name="connsiteX9" fmla="*/ 80037 w 905995"/>
                  <a:gd name="connsiteY9" fmla="*/ 680868 h 706709"/>
                  <a:gd name="connsiteX10" fmla="*/ 2776 w 905995"/>
                  <a:gd name="connsiteY10" fmla="*/ 574636 h 706709"/>
                  <a:gd name="connsiteX0" fmla="*/ 2776 w 893539"/>
                  <a:gd name="connsiteY0" fmla="*/ 507412 h 639485"/>
                  <a:gd name="connsiteX1" fmla="*/ 118668 w 893539"/>
                  <a:gd name="connsiteY1" fmla="*/ 314263 h 639485"/>
                  <a:gd name="connsiteX2" fmla="*/ 229730 w 893539"/>
                  <a:gd name="connsiteY2" fmla="*/ 140429 h 639485"/>
                  <a:gd name="connsiteX3" fmla="*/ 331136 w 893539"/>
                  <a:gd name="connsiteY3" fmla="*/ 19711 h 639485"/>
                  <a:gd name="connsiteX4" fmla="*/ 591893 w 893539"/>
                  <a:gd name="connsiteY4" fmla="*/ 395 h 639485"/>
                  <a:gd name="connsiteX5" fmla="*/ 867136 w 893539"/>
                  <a:gd name="connsiteY5" fmla="*/ 19711 h 639485"/>
                  <a:gd name="connsiteX6" fmla="*/ 862308 w 893539"/>
                  <a:gd name="connsiteY6" fmla="*/ 145257 h 639485"/>
                  <a:gd name="connsiteX7" fmla="*/ 688470 w 893539"/>
                  <a:gd name="connsiteY7" fmla="*/ 439810 h 639485"/>
                  <a:gd name="connsiteX8" fmla="*/ 519461 w 893539"/>
                  <a:gd name="connsiteY8" fmla="*/ 632959 h 639485"/>
                  <a:gd name="connsiteX9" fmla="*/ 80037 w 893539"/>
                  <a:gd name="connsiteY9" fmla="*/ 613644 h 639485"/>
                  <a:gd name="connsiteX10" fmla="*/ 2776 w 893539"/>
                  <a:gd name="connsiteY10" fmla="*/ 507412 h 639485"/>
                  <a:gd name="connsiteX0" fmla="*/ 2776 w 886103"/>
                  <a:gd name="connsiteY0" fmla="*/ 510955 h 643028"/>
                  <a:gd name="connsiteX1" fmla="*/ 118668 w 886103"/>
                  <a:gd name="connsiteY1" fmla="*/ 317806 h 643028"/>
                  <a:gd name="connsiteX2" fmla="*/ 229730 w 886103"/>
                  <a:gd name="connsiteY2" fmla="*/ 143972 h 643028"/>
                  <a:gd name="connsiteX3" fmla="*/ 331136 w 886103"/>
                  <a:gd name="connsiteY3" fmla="*/ 23254 h 643028"/>
                  <a:gd name="connsiteX4" fmla="*/ 591893 w 886103"/>
                  <a:gd name="connsiteY4" fmla="*/ 3938 h 643028"/>
                  <a:gd name="connsiteX5" fmla="*/ 867136 w 886103"/>
                  <a:gd name="connsiteY5" fmla="*/ 23254 h 643028"/>
                  <a:gd name="connsiteX6" fmla="*/ 842993 w 886103"/>
                  <a:gd name="connsiteY6" fmla="*/ 221231 h 643028"/>
                  <a:gd name="connsiteX7" fmla="*/ 688470 w 886103"/>
                  <a:gd name="connsiteY7" fmla="*/ 443353 h 643028"/>
                  <a:gd name="connsiteX8" fmla="*/ 519461 w 886103"/>
                  <a:gd name="connsiteY8" fmla="*/ 636502 h 643028"/>
                  <a:gd name="connsiteX9" fmla="*/ 80037 w 886103"/>
                  <a:gd name="connsiteY9" fmla="*/ 617187 h 643028"/>
                  <a:gd name="connsiteX10" fmla="*/ 2776 w 886103"/>
                  <a:gd name="connsiteY10" fmla="*/ 510955 h 643028"/>
                  <a:gd name="connsiteX0" fmla="*/ 2776 w 885763"/>
                  <a:gd name="connsiteY0" fmla="*/ 510955 h 643028"/>
                  <a:gd name="connsiteX1" fmla="*/ 118668 w 885763"/>
                  <a:gd name="connsiteY1" fmla="*/ 317806 h 643028"/>
                  <a:gd name="connsiteX2" fmla="*/ 229730 w 885763"/>
                  <a:gd name="connsiteY2" fmla="*/ 143972 h 643028"/>
                  <a:gd name="connsiteX3" fmla="*/ 331136 w 885763"/>
                  <a:gd name="connsiteY3" fmla="*/ 23254 h 643028"/>
                  <a:gd name="connsiteX4" fmla="*/ 591893 w 885763"/>
                  <a:gd name="connsiteY4" fmla="*/ 3938 h 643028"/>
                  <a:gd name="connsiteX5" fmla="*/ 867136 w 885763"/>
                  <a:gd name="connsiteY5" fmla="*/ 23254 h 643028"/>
                  <a:gd name="connsiteX6" fmla="*/ 842993 w 885763"/>
                  <a:gd name="connsiteY6" fmla="*/ 221231 h 643028"/>
                  <a:gd name="connsiteX7" fmla="*/ 698128 w 885763"/>
                  <a:gd name="connsiteY7" fmla="*/ 472325 h 643028"/>
                  <a:gd name="connsiteX8" fmla="*/ 519461 w 885763"/>
                  <a:gd name="connsiteY8" fmla="*/ 636502 h 643028"/>
                  <a:gd name="connsiteX9" fmla="*/ 80037 w 885763"/>
                  <a:gd name="connsiteY9" fmla="*/ 617187 h 643028"/>
                  <a:gd name="connsiteX10" fmla="*/ 2776 w 885763"/>
                  <a:gd name="connsiteY10" fmla="*/ 510955 h 643028"/>
                  <a:gd name="connsiteX0" fmla="*/ 2776 w 885763"/>
                  <a:gd name="connsiteY0" fmla="*/ 510955 h 622432"/>
                  <a:gd name="connsiteX1" fmla="*/ 118668 w 885763"/>
                  <a:gd name="connsiteY1" fmla="*/ 317806 h 622432"/>
                  <a:gd name="connsiteX2" fmla="*/ 229730 w 885763"/>
                  <a:gd name="connsiteY2" fmla="*/ 143972 h 622432"/>
                  <a:gd name="connsiteX3" fmla="*/ 331136 w 885763"/>
                  <a:gd name="connsiteY3" fmla="*/ 23254 h 622432"/>
                  <a:gd name="connsiteX4" fmla="*/ 591893 w 885763"/>
                  <a:gd name="connsiteY4" fmla="*/ 3938 h 622432"/>
                  <a:gd name="connsiteX5" fmla="*/ 867136 w 885763"/>
                  <a:gd name="connsiteY5" fmla="*/ 23254 h 622432"/>
                  <a:gd name="connsiteX6" fmla="*/ 842993 w 885763"/>
                  <a:gd name="connsiteY6" fmla="*/ 221231 h 622432"/>
                  <a:gd name="connsiteX7" fmla="*/ 698128 w 885763"/>
                  <a:gd name="connsiteY7" fmla="*/ 472325 h 622432"/>
                  <a:gd name="connsiteX8" fmla="*/ 519461 w 885763"/>
                  <a:gd name="connsiteY8" fmla="*/ 597873 h 622432"/>
                  <a:gd name="connsiteX9" fmla="*/ 80037 w 885763"/>
                  <a:gd name="connsiteY9" fmla="*/ 617187 h 622432"/>
                  <a:gd name="connsiteX10" fmla="*/ 2776 w 885763"/>
                  <a:gd name="connsiteY10" fmla="*/ 510955 h 622432"/>
                  <a:gd name="connsiteX0" fmla="*/ 0 w 882987"/>
                  <a:gd name="connsiteY0" fmla="*/ 510955 h 606961"/>
                  <a:gd name="connsiteX1" fmla="*/ 115892 w 882987"/>
                  <a:gd name="connsiteY1" fmla="*/ 317806 h 606961"/>
                  <a:gd name="connsiteX2" fmla="*/ 226954 w 882987"/>
                  <a:gd name="connsiteY2" fmla="*/ 143972 h 606961"/>
                  <a:gd name="connsiteX3" fmla="*/ 328360 w 882987"/>
                  <a:gd name="connsiteY3" fmla="*/ 23254 h 606961"/>
                  <a:gd name="connsiteX4" fmla="*/ 589117 w 882987"/>
                  <a:gd name="connsiteY4" fmla="*/ 3938 h 606961"/>
                  <a:gd name="connsiteX5" fmla="*/ 864360 w 882987"/>
                  <a:gd name="connsiteY5" fmla="*/ 23254 h 606961"/>
                  <a:gd name="connsiteX6" fmla="*/ 840217 w 882987"/>
                  <a:gd name="connsiteY6" fmla="*/ 221231 h 606961"/>
                  <a:gd name="connsiteX7" fmla="*/ 695352 w 882987"/>
                  <a:gd name="connsiteY7" fmla="*/ 472325 h 606961"/>
                  <a:gd name="connsiteX8" fmla="*/ 516685 w 882987"/>
                  <a:gd name="connsiteY8" fmla="*/ 597873 h 606961"/>
                  <a:gd name="connsiteX9" fmla="*/ 115892 w 882987"/>
                  <a:gd name="connsiteY9" fmla="*/ 593043 h 606961"/>
                  <a:gd name="connsiteX10" fmla="*/ 0 w 882987"/>
                  <a:gd name="connsiteY10" fmla="*/ 510955 h 606961"/>
                  <a:gd name="connsiteX0" fmla="*/ 136 w 883123"/>
                  <a:gd name="connsiteY0" fmla="*/ 510955 h 604502"/>
                  <a:gd name="connsiteX1" fmla="*/ 116028 w 883123"/>
                  <a:gd name="connsiteY1" fmla="*/ 317806 h 604502"/>
                  <a:gd name="connsiteX2" fmla="*/ 227090 w 883123"/>
                  <a:gd name="connsiteY2" fmla="*/ 143972 h 604502"/>
                  <a:gd name="connsiteX3" fmla="*/ 328496 w 883123"/>
                  <a:gd name="connsiteY3" fmla="*/ 23254 h 604502"/>
                  <a:gd name="connsiteX4" fmla="*/ 589253 w 883123"/>
                  <a:gd name="connsiteY4" fmla="*/ 3938 h 604502"/>
                  <a:gd name="connsiteX5" fmla="*/ 864496 w 883123"/>
                  <a:gd name="connsiteY5" fmla="*/ 23254 h 604502"/>
                  <a:gd name="connsiteX6" fmla="*/ 840353 w 883123"/>
                  <a:gd name="connsiteY6" fmla="*/ 221231 h 604502"/>
                  <a:gd name="connsiteX7" fmla="*/ 695488 w 883123"/>
                  <a:gd name="connsiteY7" fmla="*/ 472325 h 604502"/>
                  <a:gd name="connsiteX8" fmla="*/ 516821 w 883123"/>
                  <a:gd name="connsiteY8" fmla="*/ 597873 h 604502"/>
                  <a:gd name="connsiteX9" fmla="*/ 116028 w 883123"/>
                  <a:gd name="connsiteY9" fmla="*/ 593043 h 604502"/>
                  <a:gd name="connsiteX10" fmla="*/ 136 w 883123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2849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6712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0 w 875846"/>
                  <a:gd name="connsiteY0" fmla="*/ 510955 h 603916"/>
                  <a:gd name="connsiteX1" fmla="*/ 115892 w 875846"/>
                  <a:gd name="connsiteY1" fmla="*/ 317806 h 603916"/>
                  <a:gd name="connsiteX2" fmla="*/ 226954 w 875846"/>
                  <a:gd name="connsiteY2" fmla="*/ 143972 h 603916"/>
                  <a:gd name="connsiteX3" fmla="*/ 366990 w 875846"/>
                  <a:gd name="connsiteY3" fmla="*/ 23254 h 603916"/>
                  <a:gd name="connsiteX4" fmla="*/ 685693 w 875846"/>
                  <a:gd name="connsiteY4" fmla="*/ 3938 h 603916"/>
                  <a:gd name="connsiteX5" fmla="*/ 864360 w 875846"/>
                  <a:gd name="connsiteY5" fmla="*/ 23254 h 603916"/>
                  <a:gd name="connsiteX6" fmla="*/ 840217 w 875846"/>
                  <a:gd name="connsiteY6" fmla="*/ 221231 h 603916"/>
                  <a:gd name="connsiteX7" fmla="*/ 695352 w 875846"/>
                  <a:gd name="connsiteY7" fmla="*/ 472325 h 603916"/>
                  <a:gd name="connsiteX8" fmla="*/ 497370 w 875846"/>
                  <a:gd name="connsiteY8" fmla="*/ 593044 h 603916"/>
                  <a:gd name="connsiteX9" fmla="*/ 115892 w 875846"/>
                  <a:gd name="connsiteY9" fmla="*/ 593043 h 603916"/>
                  <a:gd name="connsiteX10" fmla="*/ 0 w 875846"/>
                  <a:gd name="connsiteY10" fmla="*/ 510955 h 603916"/>
                  <a:gd name="connsiteX0" fmla="*/ 0 w 875846"/>
                  <a:gd name="connsiteY0" fmla="*/ 510955 h 602136"/>
                  <a:gd name="connsiteX1" fmla="*/ 115892 w 875846"/>
                  <a:gd name="connsiteY1" fmla="*/ 317806 h 602136"/>
                  <a:gd name="connsiteX2" fmla="*/ 226954 w 875846"/>
                  <a:gd name="connsiteY2" fmla="*/ 143972 h 602136"/>
                  <a:gd name="connsiteX3" fmla="*/ 366990 w 875846"/>
                  <a:gd name="connsiteY3" fmla="*/ 23254 h 602136"/>
                  <a:gd name="connsiteX4" fmla="*/ 685693 w 875846"/>
                  <a:gd name="connsiteY4" fmla="*/ 3938 h 602136"/>
                  <a:gd name="connsiteX5" fmla="*/ 864360 w 875846"/>
                  <a:gd name="connsiteY5" fmla="*/ 23254 h 602136"/>
                  <a:gd name="connsiteX6" fmla="*/ 840217 w 875846"/>
                  <a:gd name="connsiteY6" fmla="*/ 221231 h 602136"/>
                  <a:gd name="connsiteX7" fmla="*/ 695352 w 875846"/>
                  <a:gd name="connsiteY7" fmla="*/ 472325 h 602136"/>
                  <a:gd name="connsiteX8" fmla="*/ 497370 w 875846"/>
                  <a:gd name="connsiteY8" fmla="*/ 593044 h 602136"/>
                  <a:gd name="connsiteX9" fmla="*/ 115892 w 875846"/>
                  <a:gd name="connsiteY9" fmla="*/ 593043 h 602136"/>
                  <a:gd name="connsiteX10" fmla="*/ 0 w 875846"/>
                  <a:gd name="connsiteY10" fmla="*/ 510955 h 602136"/>
                  <a:gd name="connsiteX0" fmla="*/ 3434 w 879280"/>
                  <a:gd name="connsiteY0" fmla="*/ 510955 h 597519"/>
                  <a:gd name="connsiteX1" fmla="*/ 119326 w 879280"/>
                  <a:gd name="connsiteY1" fmla="*/ 317806 h 597519"/>
                  <a:gd name="connsiteX2" fmla="*/ 230388 w 879280"/>
                  <a:gd name="connsiteY2" fmla="*/ 143972 h 597519"/>
                  <a:gd name="connsiteX3" fmla="*/ 370424 w 879280"/>
                  <a:gd name="connsiteY3" fmla="*/ 23254 h 597519"/>
                  <a:gd name="connsiteX4" fmla="*/ 689127 w 879280"/>
                  <a:gd name="connsiteY4" fmla="*/ 3938 h 597519"/>
                  <a:gd name="connsiteX5" fmla="*/ 867794 w 879280"/>
                  <a:gd name="connsiteY5" fmla="*/ 23254 h 597519"/>
                  <a:gd name="connsiteX6" fmla="*/ 843651 w 879280"/>
                  <a:gd name="connsiteY6" fmla="*/ 221231 h 597519"/>
                  <a:gd name="connsiteX7" fmla="*/ 698786 w 879280"/>
                  <a:gd name="connsiteY7" fmla="*/ 472325 h 597519"/>
                  <a:gd name="connsiteX8" fmla="*/ 500804 w 879280"/>
                  <a:gd name="connsiteY8" fmla="*/ 593044 h 597519"/>
                  <a:gd name="connsiteX9" fmla="*/ 119326 w 879280"/>
                  <a:gd name="connsiteY9" fmla="*/ 593043 h 597519"/>
                  <a:gd name="connsiteX10" fmla="*/ 3434 w 879280"/>
                  <a:gd name="connsiteY10" fmla="*/ 510955 h 597519"/>
                  <a:gd name="connsiteX0" fmla="*/ 3434 w 931296"/>
                  <a:gd name="connsiteY0" fmla="*/ 507976 h 594540"/>
                  <a:gd name="connsiteX1" fmla="*/ 119326 w 931296"/>
                  <a:gd name="connsiteY1" fmla="*/ 314827 h 594540"/>
                  <a:gd name="connsiteX2" fmla="*/ 230388 w 931296"/>
                  <a:gd name="connsiteY2" fmla="*/ 140993 h 594540"/>
                  <a:gd name="connsiteX3" fmla="*/ 370424 w 931296"/>
                  <a:gd name="connsiteY3" fmla="*/ 20275 h 594540"/>
                  <a:gd name="connsiteX4" fmla="*/ 689127 w 931296"/>
                  <a:gd name="connsiteY4" fmla="*/ 959 h 594540"/>
                  <a:gd name="connsiteX5" fmla="*/ 925740 w 931296"/>
                  <a:gd name="connsiteY5" fmla="*/ 29933 h 594540"/>
                  <a:gd name="connsiteX6" fmla="*/ 843651 w 931296"/>
                  <a:gd name="connsiteY6" fmla="*/ 218252 h 594540"/>
                  <a:gd name="connsiteX7" fmla="*/ 698786 w 931296"/>
                  <a:gd name="connsiteY7" fmla="*/ 469346 h 594540"/>
                  <a:gd name="connsiteX8" fmla="*/ 500804 w 931296"/>
                  <a:gd name="connsiteY8" fmla="*/ 590065 h 594540"/>
                  <a:gd name="connsiteX9" fmla="*/ 119326 w 931296"/>
                  <a:gd name="connsiteY9" fmla="*/ 590064 h 594540"/>
                  <a:gd name="connsiteX10" fmla="*/ 3434 w 931296"/>
                  <a:gd name="connsiteY10" fmla="*/ 507976 h 594540"/>
                  <a:gd name="connsiteX0" fmla="*/ 3434 w 933204"/>
                  <a:gd name="connsiteY0" fmla="*/ 507976 h 594540"/>
                  <a:gd name="connsiteX1" fmla="*/ 119326 w 933204"/>
                  <a:gd name="connsiteY1" fmla="*/ 314827 h 594540"/>
                  <a:gd name="connsiteX2" fmla="*/ 230388 w 933204"/>
                  <a:gd name="connsiteY2" fmla="*/ 140993 h 594540"/>
                  <a:gd name="connsiteX3" fmla="*/ 370424 w 933204"/>
                  <a:gd name="connsiteY3" fmla="*/ 20275 h 594540"/>
                  <a:gd name="connsiteX4" fmla="*/ 689127 w 933204"/>
                  <a:gd name="connsiteY4" fmla="*/ 959 h 594540"/>
                  <a:gd name="connsiteX5" fmla="*/ 925740 w 933204"/>
                  <a:gd name="connsiteY5" fmla="*/ 29933 h 594540"/>
                  <a:gd name="connsiteX6" fmla="*/ 858138 w 933204"/>
                  <a:gd name="connsiteY6" fmla="*/ 232738 h 594540"/>
                  <a:gd name="connsiteX7" fmla="*/ 698786 w 933204"/>
                  <a:gd name="connsiteY7" fmla="*/ 469346 h 594540"/>
                  <a:gd name="connsiteX8" fmla="*/ 500804 w 933204"/>
                  <a:gd name="connsiteY8" fmla="*/ 590065 h 594540"/>
                  <a:gd name="connsiteX9" fmla="*/ 119326 w 933204"/>
                  <a:gd name="connsiteY9" fmla="*/ 590064 h 594540"/>
                  <a:gd name="connsiteX10" fmla="*/ 3434 w 933204"/>
                  <a:gd name="connsiteY10" fmla="*/ 507976 h 594540"/>
                  <a:gd name="connsiteX0" fmla="*/ 3434 w 928328"/>
                  <a:gd name="connsiteY0" fmla="*/ 511444 h 598008"/>
                  <a:gd name="connsiteX1" fmla="*/ 119326 w 928328"/>
                  <a:gd name="connsiteY1" fmla="*/ 318295 h 598008"/>
                  <a:gd name="connsiteX2" fmla="*/ 230388 w 928328"/>
                  <a:gd name="connsiteY2" fmla="*/ 144461 h 598008"/>
                  <a:gd name="connsiteX3" fmla="*/ 370424 w 928328"/>
                  <a:gd name="connsiteY3" fmla="*/ 23743 h 598008"/>
                  <a:gd name="connsiteX4" fmla="*/ 689127 w 928328"/>
                  <a:gd name="connsiteY4" fmla="*/ 4427 h 598008"/>
                  <a:gd name="connsiteX5" fmla="*/ 925740 w 928328"/>
                  <a:gd name="connsiteY5" fmla="*/ 33401 h 598008"/>
                  <a:gd name="connsiteX6" fmla="*/ 808185 w 928328"/>
                  <a:gd name="connsiteY6" fmla="*/ 316119 h 598008"/>
                  <a:gd name="connsiteX7" fmla="*/ 698786 w 928328"/>
                  <a:gd name="connsiteY7" fmla="*/ 472814 h 598008"/>
                  <a:gd name="connsiteX8" fmla="*/ 500804 w 928328"/>
                  <a:gd name="connsiteY8" fmla="*/ 593533 h 598008"/>
                  <a:gd name="connsiteX9" fmla="*/ 119326 w 928328"/>
                  <a:gd name="connsiteY9" fmla="*/ 593532 h 598008"/>
                  <a:gd name="connsiteX10" fmla="*/ 3434 w 928328"/>
                  <a:gd name="connsiteY10" fmla="*/ 511444 h 598008"/>
                  <a:gd name="connsiteX0" fmla="*/ 3434 w 868528"/>
                  <a:gd name="connsiteY0" fmla="*/ 519810 h 606374"/>
                  <a:gd name="connsiteX1" fmla="*/ 119326 w 868528"/>
                  <a:gd name="connsiteY1" fmla="*/ 326661 h 606374"/>
                  <a:gd name="connsiteX2" fmla="*/ 230388 w 868528"/>
                  <a:gd name="connsiteY2" fmla="*/ 152827 h 606374"/>
                  <a:gd name="connsiteX3" fmla="*/ 370424 w 868528"/>
                  <a:gd name="connsiteY3" fmla="*/ 32109 h 606374"/>
                  <a:gd name="connsiteX4" fmla="*/ 689127 w 868528"/>
                  <a:gd name="connsiteY4" fmla="*/ 12793 h 606374"/>
                  <a:gd name="connsiteX5" fmla="*/ 863850 w 868528"/>
                  <a:gd name="connsiteY5" fmla="*/ 202229 h 606374"/>
                  <a:gd name="connsiteX6" fmla="*/ 808185 w 868528"/>
                  <a:gd name="connsiteY6" fmla="*/ 324485 h 606374"/>
                  <a:gd name="connsiteX7" fmla="*/ 698786 w 868528"/>
                  <a:gd name="connsiteY7" fmla="*/ 481180 h 606374"/>
                  <a:gd name="connsiteX8" fmla="*/ 500804 w 868528"/>
                  <a:gd name="connsiteY8" fmla="*/ 601899 h 606374"/>
                  <a:gd name="connsiteX9" fmla="*/ 119326 w 868528"/>
                  <a:gd name="connsiteY9" fmla="*/ 601898 h 606374"/>
                  <a:gd name="connsiteX10" fmla="*/ 3434 w 868528"/>
                  <a:gd name="connsiteY10" fmla="*/ 519810 h 606374"/>
                  <a:gd name="connsiteX0" fmla="*/ 3434 w 872634"/>
                  <a:gd name="connsiteY0" fmla="*/ 487703 h 574267"/>
                  <a:gd name="connsiteX1" fmla="*/ 119326 w 872634"/>
                  <a:gd name="connsiteY1" fmla="*/ 294554 h 574267"/>
                  <a:gd name="connsiteX2" fmla="*/ 230388 w 872634"/>
                  <a:gd name="connsiteY2" fmla="*/ 120720 h 574267"/>
                  <a:gd name="connsiteX3" fmla="*/ 370424 w 872634"/>
                  <a:gd name="connsiteY3" fmla="*/ 2 h 574267"/>
                  <a:gd name="connsiteX4" fmla="*/ 621741 w 872634"/>
                  <a:gd name="connsiteY4" fmla="*/ 118320 h 574267"/>
                  <a:gd name="connsiteX5" fmla="*/ 863850 w 872634"/>
                  <a:gd name="connsiteY5" fmla="*/ 170122 h 574267"/>
                  <a:gd name="connsiteX6" fmla="*/ 808185 w 872634"/>
                  <a:gd name="connsiteY6" fmla="*/ 292378 h 574267"/>
                  <a:gd name="connsiteX7" fmla="*/ 698786 w 872634"/>
                  <a:gd name="connsiteY7" fmla="*/ 449073 h 574267"/>
                  <a:gd name="connsiteX8" fmla="*/ 500804 w 872634"/>
                  <a:gd name="connsiteY8" fmla="*/ 569792 h 574267"/>
                  <a:gd name="connsiteX9" fmla="*/ 119326 w 872634"/>
                  <a:gd name="connsiteY9" fmla="*/ 569791 h 574267"/>
                  <a:gd name="connsiteX10" fmla="*/ 3434 w 872634"/>
                  <a:gd name="connsiteY10" fmla="*/ 487703 h 574267"/>
                  <a:gd name="connsiteX0" fmla="*/ 3434 w 872634"/>
                  <a:gd name="connsiteY0" fmla="*/ 377403 h 463967"/>
                  <a:gd name="connsiteX1" fmla="*/ 119326 w 872634"/>
                  <a:gd name="connsiteY1" fmla="*/ 184254 h 463967"/>
                  <a:gd name="connsiteX2" fmla="*/ 230388 w 872634"/>
                  <a:gd name="connsiteY2" fmla="*/ 10420 h 463967"/>
                  <a:gd name="connsiteX3" fmla="*/ 383155 w 872634"/>
                  <a:gd name="connsiteY3" fmla="*/ 18489 h 463967"/>
                  <a:gd name="connsiteX4" fmla="*/ 621741 w 872634"/>
                  <a:gd name="connsiteY4" fmla="*/ 8020 h 463967"/>
                  <a:gd name="connsiteX5" fmla="*/ 863850 w 872634"/>
                  <a:gd name="connsiteY5" fmla="*/ 59822 h 463967"/>
                  <a:gd name="connsiteX6" fmla="*/ 808185 w 872634"/>
                  <a:gd name="connsiteY6" fmla="*/ 182078 h 463967"/>
                  <a:gd name="connsiteX7" fmla="*/ 698786 w 872634"/>
                  <a:gd name="connsiteY7" fmla="*/ 338773 h 463967"/>
                  <a:gd name="connsiteX8" fmla="*/ 500804 w 872634"/>
                  <a:gd name="connsiteY8" fmla="*/ 459492 h 463967"/>
                  <a:gd name="connsiteX9" fmla="*/ 119326 w 872634"/>
                  <a:gd name="connsiteY9" fmla="*/ 459491 h 463967"/>
                  <a:gd name="connsiteX10" fmla="*/ 3434 w 872634"/>
                  <a:gd name="connsiteY10" fmla="*/ 377403 h 463967"/>
                  <a:gd name="connsiteX0" fmla="*/ 3434 w 872634"/>
                  <a:gd name="connsiteY0" fmla="*/ 371028 h 457592"/>
                  <a:gd name="connsiteX1" fmla="*/ 119326 w 872634"/>
                  <a:gd name="connsiteY1" fmla="*/ 177879 h 457592"/>
                  <a:gd name="connsiteX2" fmla="*/ 178572 w 872634"/>
                  <a:gd name="connsiteY2" fmla="*/ 87128 h 457592"/>
                  <a:gd name="connsiteX3" fmla="*/ 230388 w 872634"/>
                  <a:gd name="connsiteY3" fmla="*/ 4045 h 457592"/>
                  <a:gd name="connsiteX4" fmla="*/ 383155 w 872634"/>
                  <a:gd name="connsiteY4" fmla="*/ 12114 h 457592"/>
                  <a:gd name="connsiteX5" fmla="*/ 621741 w 872634"/>
                  <a:gd name="connsiteY5" fmla="*/ 1645 h 457592"/>
                  <a:gd name="connsiteX6" fmla="*/ 863850 w 872634"/>
                  <a:gd name="connsiteY6" fmla="*/ 53447 h 457592"/>
                  <a:gd name="connsiteX7" fmla="*/ 808185 w 872634"/>
                  <a:gd name="connsiteY7" fmla="*/ 175703 h 457592"/>
                  <a:gd name="connsiteX8" fmla="*/ 698786 w 872634"/>
                  <a:gd name="connsiteY8" fmla="*/ 332398 h 457592"/>
                  <a:gd name="connsiteX9" fmla="*/ 500804 w 872634"/>
                  <a:gd name="connsiteY9" fmla="*/ 453117 h 457592"/>
                  <a:gd name="connsiteX10" fmla="*/ 119326 w 872634"/>
                  <a:gd name="connsiteY10" fmla="*/ 453116 h 457592"/>
                  <a:gd name="connsiteX11" fmla="*/ 3434 w 872634"/>
                  <a:gd name="connsiteY11" fmla="*/ 371028 h 457592"/>
                  <a:gd name="connsiteX0" fmla="*/ 718 w 869918"/>
                  <a:gd name="connsiteY0" fmla="*/ 371028 h 457592"/>
                  <a:gd name="connsiteX1" fmla="*/ 72792 w 869918"/>
                  <a:gd name="connsiteY1" fmla="*/ 242606 h 457592"/>
                  <a:gd name="connsiteX2" fmla="*/ 175856 w 869918"/>
                  <a:gd name="connsiteY2" fmla="*/ 87128 h 457592"/>
                  <a:gd name="connsiteX3" fmla="*/ 227672 w 869918"/>
                  <a:gd name="connsiteY3" fmla="*/ 4045 h 457592"/>
                  <a:gd name="connsiteX4" fmla="*/ 380439 w 869918"/>
                  <a:gd name="connsiteY4" fmla="*/ 12114 h 457592"/>
                  <a:gd name="connsiteX5" fmla="*/ 619025 w 869918"/>
                  <a:gd name="connsiteY5" fmla="*/ 1645 h 457592"/>
                  <a:gd name="connsiteX6" fmla="*/ 861134 w 869918"/>
                  <a:gd name="connsiteY6" fmla="*/ 53447 h 457592"/>
                  <a:gd name="connsiteX7" fmla="*/ 805469 w 869918"/>
                  <a:gd name="connsiteY7" fmla="*/ 175703 h 457592"/>
                  <a:gd name="connsiteX8" fmla="*/ 696070 w 869918"/>
                  <a:gd name="connsiteY8" fmla="*/ 332398 h 457592"/>
                  <a:gd name="connsiteX9" fmla="*/ 498088 w 869918"/>
                  <a:gd name="connsiteY9" fmla="*/ 453117 h 457592"/>
                  <a:gd name="connsiteX10" fmla="*/ 116610 w 869918"/>
                  <a:gd name="connsiteY10" fmla="*/ 453116 h 457592"/>
                  <a:gd name="connsiteX11" fmla="*/ 718 w 869918"/>
                  <a:gd name="connsiteY11" fmla="*/ 371028 h 457592"/>
                  <a:gd name="connsiteX0" fmla="*/ 718 w 869918"/>
                  <a:gd name="connsiteY0" fmla="*/ 372897 h 459461"/>
                  <a:gd name="connsiteX1" fmla="*/ 72792 w 869918"/>
                  <a:gd name="connsiteY1" fmla="*/ 244475 h 459461"/>
                  <a:gd name="connsiteX2" fmla="*/ 175856 w 869918"/>
                  <a:gd name="connsiteY2" fmla="*/ 88997 h 459461"/>
                  <a:gd name="connsiteX3" fmla="*/ 380439 w 869918"/>
                  <a:gd name="connsiteY3" fmla="*/ 13983 h 459461"/>
                  <a:gd name="connsiteX4" fmla="*/ 619025 w 869918"/>
                  <a:gd name="connsiteY4" fmla="*/ 3514 h 459461"/>
                  <a:gd name="connsiteX5" fmla="*/ 861134 w 869918"/>
                  <a:gd name="connsiteY5" fmla="*/ 55316 h 459461"/>
                  <a:gd name="connsiteX6" fmla="*/ 805469 w 869918"/>
                  <a:gd name="connsiteY6" fmla="*/ 177572 h 459461"/>
                  <a:gd name="connsiteX7" fmla="*/ 696070 w 869918"/>
                  <a:gd name="connsiteY7" fmla="*/ 334267 h 459461"/>
                  <a:gd name="connsiteX8" fmla="*/ 498088 w 869918"/>
                  <a:gd name="connsiteY8" fmla="*/ 454986 h 459461"/>
                  <a:gd name="connsiteX9" fmla="*/ 116610 w 869918"/>
                  <a:gd name="connsiteY9" fmla="*/ 454985 h 459461"/>
                  <a:gd name="connsiteX10" fmla="*/ 718 w 869918"/>
                  <a:gd name="connsiteY10" fmla="*/ 372897 h 459461"/>
                  <a:gd name="connsiteX0" fmla="*/ 745 w 869945"/>
                  <a:gd name="connsiteY0" fmla="*/ 372283 h 458847"/>
                  <a:gd name="connsiteX1" fmla="*/ 72819 w 869945"/>
                  <a:gd name="connsiteY1" fmla="*/ 243861 h 458847"/>
                  <a:gd name="connsiteX2" fmla="*/ 189125 w 869945"/>
                  <a:gd name="connsiteY2" fmla="*/ 70182 h 458847"/>
                  <a:gd name="connsiteX3" fmla="*/ 380466 w 869945"/>
                  <a:gd name="connsiteY3" fmla="*/ 13369 h 458847"/>
                  <a:gd name="connsiteX4" fmla="*/ 619052 w 869945"/>
                  <a:gd name="connsiteY4" fmla="*/ 2900 h 458847"/>
                  <a:gd name="connsiteX5" fmla="*/ 861161 w 869945"/>
                  <a:gd name="connsiteY5" fmla="*/ 54702 h 458847"/>
                  <a:gd name="connsiteX6" fmla="*/ 805496 w 869945"/>
                  <a:gd name="connsiteY6" fmla="*/ 176958 h 458847"/>
                  <a:gd name="connsiteX7" fmla="*/ 696097 w 869945"/>
                  <a:gd name="connsiteY7" fmla="*/ 333653 h 458847"/>
                  <a:gd name="connsiteX8" fmla="*/ 498115 w 869945"/>
                  <a:gd name="connsiteY8" fmla="*/ 454372 h 458847"/>
                  <a:gd name="connsiteX9" fmla="*/ 116637 w 869945"/>
                  <a:gd name="connsiteY9" fmla="*/ 454371 h 458847"/>
                  <a:gd name="connsiteX10" fmla="*/ 745 w 869945"/>
                  <a:gd name="connsiteY10" fmla="*/ 372283 h 458847"/>
                  <a:gd name="connsiteX0" fmla="*/ 1262 w 870462"/>
                  <a:gd name="connsiteY0" fmla="*/ 372283 h 458847"/>
                  <a:gd name="connsiteX1" fmla="*/ 63750 w 870462"/>
                  <a:gd name="connsiteY1" fmla="*/ 231156 h 458847"/>
                  <a:gd name="connsiteX2" fmla="*/ 189642 w 870462"/>
                  <a:gd name="connsiteY2" fmla="*/ 70182 h 458847"/>
                  <a:gd name="connsiteX3" fmla="*/ 380983 w 870462"/>
                  <a:gd name="connsiteY3" fmla="*/ 13369 h 458847"/>
                  <a:gd name="connsiteX4" fmla="*/ 619569 w 870462"/>
                  <a:gd name="connsiteY4" fmla="*/ 2900 h 458847"/>
                  <a:gd name="connsiteX5" fmla="*/ 861678 w 870462"/>
                  <a:gd name="connsiteY5" fmla="*/ 54702 h 458847"/>
                  <a:gd name="connsiteX6" fmla="*/ 806013 w 870462"/>
                  <a:gd name="connsiteY6" fmla="*/ 176958 h 458847"/>
                  <a:gd name="connsiteX7" fmla="*/ 696614 w 870462"/>
                  <a:gd name="connsiteY7" fmla="*/ 333653 h 458847"/>
                  <a:gd name="connsiteX8" fmla="*/ 498632 w 870462"/>
                  <a:gd name="connsiteY8" fmla="*/ 454372 h 458847"/>
                  <a:gd name="connsiteX9" fmla="*/ 117154 w 870462"/>
                  <a:gd name="connsiteY9" fmla="*/ 454371 h 458847"/>
                  <a:gd name="connsiteX10" fmla="*/ 1262 w 870462"/>
                  <a:gd name="connsiteY10" fmla="*/ 372283 h 458847"/>
                  <a:gd name="connsiteX0" fmla="*/ 1262 w 840541"/>
                  <a:gd name="connsiteY0" fmla="*/ 370015 h 456579"/>
                  <a:gd name="connsiteX1" fmla="*/ 63750 w 840541"/>
                  <a:gd name="connsiteY1" fmla="*/ 228888 h 456579"/>
                  <a:gd name="connsiteX2" fmla="*/ 189642 w 840541"/>
                  <a:gd name="connsiteY2" fmla="*/ 67914 h 456579"/>
                  <a:gd name="connsiteX3" fmla="*/ 380983 w 840541"/>
                  <a:gd name="connsiteY3" fmla="*/ 11101 h 456579"/>
                  <a:gd name="connsiteX4" fmla="*/ 619569 w 840541"/>
                  <a:gd name="connsiteY4" fmla="*/ 632 h 456579"/>
                  <a:gd name="connsiteX5" fmla="*/ 827320 w 840541"/>
                  <a:gd name="connsiteY5" fmla="*/ 20891 h 456579"/>
                  <a:gd name="connsiteX6" fmla="*/ 806013 w 840541"/>
                  <a:gd name="connsiteY6" fmla="*/ 174690 h 456579"/>
                  <a:gd name="connsiteX7" fmla="*/ 696614 w 840541"/>
                  <a:gd name="connsiteY7" fmla="*/ 331385 h 456579"/>
                  <a:gd name="connsiteX8" fmla="*/ 498632 w 840541"/>
                  <a:gd name="connsiteY8" fmla="*/ 452104 h 456579"/>
                  <a:gd name="connsiteX9" fmla="*/ 117154 w 840541"/>
                  <a:gd name="connsiteY9" fmla="*/ 452103 h 456579"/>
                  <a:gd name="connsiteX10" fmla="*/ 1262 w 840541"/>
                  <a:gd name="connsiteY10" fmla="*/ 370015 h 456579"/>
                  <a:gd name="connsiteX0" fmla="*/ 1262 w 837874"/>
                  <a:gd name="connsiteY0" fmla="*/ 370015 h 456579"/>
                  <a:gd name="connsiteX1" fmla="*/ 63750 w 837874"/>
                  <a:gd name="connsiteY1" fmla="*/ 228888 h 456579"/>
                  <a:gd name="connsiteX2" fmla="*/ 189642 w 837874"/>
                  <a:gd name="connsiteY2" fmla="*/ 67914 h 456579"/>
                  <a:gd name="connsiteX3" fmla="*/ 380983 w 837874"/>
                  <a:gd name="connsiteY3" fmla="*/ 11101 h 456579"/>
                  <a:gd name="connsiteX4" fmla="*/ 619569 w 837874"/>
                  <a:gd name="connsiteY4" fmla="*/ 632 h 456579"/>
                  <a:gd name="connsiteX5" fmla="*/ 827320 w 837874"/>
                  <a:gd name="connsiteY5" fmla="*/ 20891 h 456579"/>
                  <a:gd name="connsiteX6" fmla="*/ 795891 w 837874"/>
                  <a:gd name="connsiteY6" fmla="*/ 170601 h 456579"/>
                  <a:gd name="connsiteX7" fmla="*/ 696614 w 837874"/>
                  <a:gd name="connsiteY7" fmla="*/ 331385 h 456579"/>
                  <a:gd name="connsiteX8" fmla="*/ 498632 w 837874"/>
                  <a:gd name="connsiteY8" fmla="*/ 452104 h 456579"/>
                  <a:gd name="connsiteX9" fmla="*/ 117154 w 837874"/>
                  <a:gd name="connsiteY9" fmla="*/ 452103 h 456579"/>
                  <a:gd name="connsiteX10" fmla="*/ 1262 w 837874"/>
                  <a:gd name="connsiteY10" fmla="*/ 370015 h 456579"/>
                  <a:gd name="connsiteX0" fmla="*/ 1262 w 810865"/>
                  <a:gd name="connsiteY0" fmla="*/ 371085 h 457649"/>
                  <a:gd name="connsiteX1" fmla="*/ 63750 w 810865"/>
                  <a:gd name="connsiteY1" fmla="*/ 229958 h 457649"/>
                  <a:gd name="connsiteX2" fmla="*/ 189642 w 810865"/>
                  <a:gd name="connsiteY2" fmla="*/ 68984 h 457649"/>
                  <a:gd name="connsiteX3" fmla="*/ 380983 w 810865"/>
                  <a:gd name="connsiteY3" fmla="*/ 12171 h 457649"/>
                  <a:gd name="connsiteX4" fmla="*/ 619569 w 810865"/>
                  <a:gd name="connsiteY4" fmla="*/ 1702 h 457649"/>
                  <a:gd name="connsiteX5" fmla="*/ 791787 w 810865"/>
                  <a:gd name="connsiteY5" fmla="*/ 37044 h 457649"/>
                  <a:gd name="connsiteX6" fmla="*/ 795891 w 810865"/>
                  <a:gd name="connsiteY6" fmla="*/ 171671 h 457649"/>
                  <a:gd name="connsiteX7" fmla="*/ 696614 w 810865"/>
                  <a:gd name="connsiteY7" fmla="*/ 332455 h 457649"/>
                  <a:gd name="connsiteX8" fmla="*/ 498632 w 810865"/>
                  <a:gd name="connsiteY8" fmla="*/ 453174 h 457649"/>
                  <a:gd name="connsiteX9" fmla="*/ 117154 w 810865"/>
                  <a:gd name="connsiteY9" fmla="*/ 453173 h 457649"/>
                  <a:gd name="connsiteX10" fmla="*/ 1262 w 810865"/>
                  <a:gd name="connsiteY10" fmla="*/ 371085 h 457649"/>
                  <a:gd name="connsiteX0" fmla="*/ 1262 w 821687"/>
                  <a:gd name="connsiteY0" fmla="*/ 370907 h 457471"/>
                  <a:gd name="connsiteX1" fmla="*/ 63750 w 821687"/>
                  <a:gd name="connsiteY1" fmla="*/ 229780 h 457471"/>
                  <a:gd name="connsiteX2" fmla="*/ 189642 w 821687"/>
                  <a:gd name="connsiteY2" fmla="*/ 68806 h 457471"/>
                  <a:gd name="connsiteX3" fmla="*/ 380983 w 821687"/>
                  <a:gd name="connsiteY3" fmla="*/ 11993 h 457471"/>
                  <a:gd name="connsiteX4" fmla="*/ 619569 w 821687"/>
                  <a:gd name="connsiteY4" fmla="*/ 1524 h 457471"/>
                  <a:gd name="connsiteX5" fmla="*/ 807509 w 821687"/>
                  <a:gd name="connsiteY5" fmla="*/ 34387 h 457471"/>
                  <a:gd name="connsiteX6" fmla="*/ 795891 w 821687"/>
                  <a:gd name="connsiteY6" fmla="*/ 171493 h 457471"/>
                  <a:gd name="connsiteX7" fmla="*/ 696614 w 821687"/>
                  <a:gd name="connsiteY7" fmla="*/ 332277 h 457471"/>
                  <a:gd name="connsiteX8" fmla="*/ 498632 w 821687"/>
                  <a:gd name="connsiteY8" fmla="*/ 452996 h 457471"/>
                  <a:gd name="connsiteX9" fmla="*/ 117154 w 821687"/>
                  <a:gd name="connsiteY9" fmla="*/ 452995 h 457471"/>
                  <a:gd name="connsiteX10" fmla="*/ 1262 w 821687"/>
                  <a:gd name="connsiteY10" fmla="*/ 370907 h 457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1687" h="457471">
                    <a:moveTo>
                      <a:pt x="1262" y="370907"/>
                    </a:moveTo>
                    <a:cubicBezTo>
                      <a:pt x="-7639" y="333705"/>
                      <a:pt x="32353" y="280130"/>
                      <a:pt x="63750" y="229780"/>
                    </a:cubicBezTo>
                    <a:cubicBezTo>
                      <a:pt x="95147" y="179430"/>
                      <a:pt x="138368" y="107221"/>
                      <a:pt x="189642" y="68806"/>
                    </a:cubicBezTo>
                    <a:cubicBezTo>
                      <a:pt x="240916" y="30391"/>
                      <a:pt x="309328" y="23207"/>
                      <a:pt x="380983" y="11993"/>
                    </a:cubicBezTo>
                    <a:cubicBezTo>
                      <a:pt x="452638" y="779"/>
                      <a:pt x="548481" y="-2208"/>
                      <a:pt x="619569" y="1524"/>
                    </a:cubicBezTo>
                    <a:cubicBezTo>
                      <a:pt x="690657" y="5256"/>
                      <a:pt x="778122" y="6059"/>
                      <a:pt x="807509" y="34387"/>
                    </a:cubicBezTo>
                    <a:cubicBezTo>
                      <a:pt x="836896" y="62715"/>
                      <a:pt x="814374" y="121845"/>
                      <a:pt x="795891" y="171493"/>
                    </a:cubicBezTo>
                    <a:cubicBezTo>
                      <a:pt x="777409" y="221141"/>
                      <a:pt x="746157" y="285360"/>
                      <a:pt x="696614" y="332277"/>
                    </a:cubicBezTo>
                    <a:cubicBezTo>
                      <a:pt x="647071" y="379194"/>
                      <a:pt x="589575" y="437705"/>
                      <a:pt x="498632" y="452996"/>
                    </a:cubicBezTo>
                    <a:cubicBezTo>
                      <a:pt x="378716" y="463458"/>
                      <a:pt x="267653" y="452190"/>
                      <a:pt x="117154" y="452995"/>
                    </a:cubicBezTo>
                    <a:cubicBezTo>
                      <a:pt x="-33345" y="453800"/>
                      <a:pt x="10163" y="408110"/>
                      <a:pt x="1262" y="370907"/>
                    </a:cubicBezTo>
                    <a:close/>
                  </a:path>
                </a:pathLst>
              </a:custGeom>
              <a:noFill/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1" name="直線矢印コネクタ 170"/>
              <p:cNvCxnSpPr/>
              <p:nvPr/>
            </p:nvCxnSpPr>
            <p:spPr>
              <a:xfrm rot="9420000" flipV="1">
                <a:off x="5266486" y="2930160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線矢印コネクタ 171"/>
              <p:cNvCxnSpPr/>
              <p:nvPr/>
            </p:nvCxnSpPr>
            <p:spPr>
              <a:xfrm rot="9420000" flipV="1">
                <a:off x="5147298" y="2848401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3" name="図形グループ 192"/>
            <p:cNvGrpSpPr/>
            <p:nvPr/>
          </p:nvGrpSpPr>
          <p:grpSpPr>
            <a:xfrm rot="14820000" flipH="1">
              <a:off x="5767085" y="2804694"/>
              <a:ext cx="839467" cy="457471"/>
              <a:chOff x="5147298" y="2703140"/>
              <a:chExt cx="839467" cy="457471"/>
            </a:xfrm>
          </p:grpSpPr>
          <p:cxnSp>
            <p:nvCxnSpPr>
              <p:cNvPr id="194" name="直線矢印コネクタ 193"/>
              <p:cNvCxnSpPr/>
              <p:nvPr/>
            </p:nvCxnSpPr>
            <p:spPr>
              <a:xfrm rot="9420000" flipV="1">
                <a:off x="5381439" y="3023174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フリーフォーム 194"/>
              <p:cNvSpPr/>
              <p:nvPr/>
            </p:nvSpPr>
            <p:spPr>
              <a:xfrm rot="9420000" flipV="1">
                <a:off x="5165078" y="2703140"/>
                <a:ext cx="821687" cy="457471"/>
              </a:xfrm>
              <a:custGeom>
                <a:avLst/>
                <a:gdLst>
                  <a:gd name="connsiteX0" fmla="*/ 6798 w 629207"/>
                  <a:gd name="connsiteY0" fmla="*/ 618083 h 749866"/>
                  <a:gd name="connsiteX1" fmla="*/ 127519 w 629207"/>
                  <a:gd name="connsiteY1" fmla="*/ 424934 h 749866"/>
                  <a:gd name="connsiteX2" fmla="*/ 228924 w 629207"/>
                  <a:gd name="connsiteY2" fmla="*/ 260757 h 749866"/>
                  <a:gd name="connsiteX3" fmla="*/ 325501 w 629207"/>
                  <a:gd name="connsiteY3" fmla="*/ 115896 h 749866"/>
                  <a:gd name="connsiteX4" fmla="*/ 455880 w 629207"/>
                  <a:gd name="connsiteY4" fmla="*/ 6 h 749866"/>
                  <a:gd name="connsiteX5" fmla="*/ 586258 w 629207"/>
                  <a:gd name="connsiteY5" fmla="*/ 120724 h 749866"/>
                  <a:gd name="connsiteX6" fmla="*/ 624889 w 629207"/>
                  <a:gd name="connsiteY6" fmla="*/ 424934 h 749866"/>
                  <a:gd name="connsiteX7" fmla="*/ 615231 w 629207"/>
                  <a:gd name="connsiteY7" fmla="*/ 632569 h 749866"/>
                  <a:gd name="connsiteX8" fmla="*/ 508997 w 629207"/>
                  <a:gd name="connsiteY8" fmla="*/ 743630 h 749866"/>
                  <a:gd name="connsiteX9" fmla="*/ 69573 w 629207"/>
                  <a:gd name="connsiteY9" fmla="*/ 724315 h 749866"/>
                  <a:gd name="connsiteX10" fmla="*/ 6798 w 629207"/>
                  <a:gd name="connsiteY10" fmla="*/ 618083 h 749866"/>
                  <a:gd name="connsiteX0" fmla="*/ 6798 w 878316"/>
                  <a:gd name="connsiteY0" fmla="*/ 621964 h 753747"/>
                  <a:gd name="connsiteX1" fmla="*/ 127519 w 878316"/>
                  <a:gd name="connsiteY1" fmla="*/ 428815 h 753747"/>
                  <a:gd name="connsiteX2" fmla="*/ 228924 w 878316"/>
                  <a:gd name="connsiteY2" fmla="*/ 264638 h 753747"/>
                  <a:gd name="connsiteX3" fmla="*/ 325501 w 878316"/>
                  <a:gd name="connsiteY3" fmla="*/ 119777 h 753747"/>
                  <a:gd name="connsiteX4" fmla="*/ 455880 w 878316"/>
                  <a:gd name="connsiteY4" fmla="*/ 3887 h 753747"/>
                  <a:gd name="connsiteX5" fmla="*/ 875988 w 878316"/>
                  <a:gd name="connsiteY5" fmla="*/ 66660 h 753747"/>
                  <a:gd name="connsiteX6" fmla="*/ 624889 w 878316"/>
                  <a:gd name="connsiteY6" fmla="*/ 428815 h 753747"/>
                  <a:gd name="connsiteX7" fmla="*/ 615231 w 878316"/>
                  <a:gd name="connsiteY7" fmla="*/ 636450 h 753747"/>
                  <a:gd name="connsiteX8" fmla="*/ 508997 w 878316"/>
                  <a:gd name="connsiteY8" fmla="*/ 747511 h 753747"/>
                  <a:gd name="connsiteX9" fmla="*/ 69573 w 878316"/>
                  <a:gd name="connsiteY9" fmla="*/ 728196 h 753747"/>
                  <a:gd name="connsiteX10" fmla="*/ 6798 w 878316"/>
                  <a:gd name="connsiteY10" fmla="*/ 621964 h 753747"/>
                  <a:gd name="connsiteX0" fmla="*/ 6798 w 877854"/>
                  <a:gd name="connsiteY0" fmla="*/ 592440 h 724223"/>
                  <a:gd name="connsiteX1" fmla="*/ 127519 w 877854"/>
                  <a:gd name="connsiteY1" fmla="*/ 399291 h 724223"/>
                  <a:gd name="connsiteX2" fmla="*/ 228924 w 877854"/>
                  <a:gd name="connsiteY2" fmla="*/ 235114 h 724223"/>
                  <a:gd name="connsiteX3" fmla="*/ 325501 w 877854"/>
                  <a:gd name="connsiteY3" fmla="*/ 90253 h 724223"/>
                  <a:gd name="connsiteX4" fmla="*/ 475196 w 877854"/>
                  <a:gd name="connsiteY4" fmla="*/ 17822 h 724223"/>
                  <a:gd name="connsiteX5" fmla="*/ 875988 w 877854"/>
                  <a:gd name="connsiteY5" fmla="*/ 37136 h 724223"/>
                  <a:gd name="connsiteX6" fmla="*/ 624889 w 877854"/>
                  <a:gd name="connsiteY6" fmla="*/ 399291 h 724223"/>
                  <a:gd name="connsiteX7" fmla="*/ 615231 w 877854"/>
                  <a:gd name="connsiteY7" fmla="*/ 606926 h 724223"/>
                  <a:gd name="connsiteX8" fmla="*/ 508997 w 877854"/>
                  <a:gd name="connsiteY8" fmla="*/ 717987 h 724223"/>
                  <a:gd name="connsiteX9" fmla="*/ 69573 w 877854"/>
                  <a:gd name="connsiteY9" fmla="*/ 698672 h 724223"/>
                  <a:gd name="connsiteX10" fmla="*/ 6798 w 877854"/>
                  <a:gd name="connsiteY10" fmla="*/ 592440 h 724223"/>
                  <a:gd name="connsiteX0" fmla="*/ 6798 w 888203"/>
                  <a:gd name="connsiteY0" fmla="*/ 589197 h 720980"/>
                  <a:gd name="connsiteX1" fmla="*/ 127519 w 888203"/>
                  <a:gd name="connsiteY1" fmla="*/ 396048 h 720980"/>
                  <a:gd name="connsiteX2" fmla="*/ 228924 w 888203"/>
                  <a:gd name="connsiteY2" fmla="*/ 231871 h 720980"/>
                  <a:gd name="connsiteX3" fmla="*/ 325501 w 888203"/>
                  <a:gd name="connsiteY3" fmla="*/ 87010 h 720980"/>
                  <a:gd name="connsiteX4" fmla="*/ 475196 w 888203"/>
                  <a:gd name="connsiteY4" fmla="*/ 14579 h 720980"/>
                  <a:gd name="connsiteX5" fmla="*/ 875988 w 888203"/>
                  <a:gd name="connsiteY5" fmla="*/ 33893 h 720980"/>
                  <a:gd name="connsiteX6" fmla="*/ 769754 w 888203"/>
                  <a:gd name="connsiteY6" fmla="*/ 347760 h 720980"/>
                  <a:gd name="connsiteX7" fmla="*/ 615231 w 888203"/>
                  <a:gd name="connsiteY7" fmla="*/ 603683 h 720980"/>
                  <a:gd name="connsiteX8" fmla="*/ 508997 w 888203"/>
                  <a:gd name="connsiteY8" fmla="*/ 714744 h 720980"/>
                  <a:gd name="connsiteX9" fmla="*/ 69573 w 888203"/>
                  <a:gd name="connsiteY9" fmla="*/ 695429 h 720980"/>
                  <a:gd name="connsiteX10" fmla="*/ 6798 w 888203"/>
                  <a:gd name="connsiteY10" fmla="*/ 589197 h 720980"/>
                  <a:gd name="connsiteX0" fmla="*/ 6798 w 887460"/>
                  <a:gd name="connsiteY0" fmla="*/ 589197 h 720980"/>
                  <a:gd name="connsiteX1" fmla="*/ 127519 w 887460"/>
                  <a:gd name="connsiteY1" fmla="*/ 396048 h 720980"/>
                  <a:gd name="connsiteX2" fmla="*/ 228924 w 887460"/>
                  <a:gd name="connsiteY2" fmla="*/ 231871 h 720980"/>
                  <a:gd name="connsiteX3" fmla="*/ 325501 w 887460"/>
                  <a:gd name="connsiteY3" fmla="*/ 87010 h 720980"/>
                  <a:gd name="connsiteX4" fmla="*/ 475196 w 887460"/>
                  <a:gd name="connsiteY4" fmla="*/ 14579 h 720980"/>
                  <a:gd name="connsiteX5" fmla="*/ 875988 w 887460"/>
                  <a:gd name="connsiteY5" fmla="*/ 33893 h 720980"/>
                  <a:gd name="connsiteX6" fmla="*/ 769754 w 887460"/>
                  <a:gd name="connsiteY6" fmla="*/ 347760 h 720980"/>
                  <a:gd name="connsiteX7" fmla="*/ 678006 w 887460"/>
                  <a:gd name="connsiteY7" fmla="*/ 521595 h 720980"/>
                  <a:gd name="connsiteX8" fmla="*/ 508997 w 887460"/>
                  <a:gd name="connsiteY8" fmla="*/ 714744 h 720980"/>
                  <a:gd name="connsiteX9" fmla="*/ 69573 w 887460"/>
                  <a:gd name="connsiteY9" fmla="*/ 695429 h 720980"/>
                  <a:gd name="connsiteX10" fmla="*/ 6798 w 887460"/>
                  <a:gd name="connsiteY10" fmla="*/ 589197 h 720980"/>
                  <a:gd name="connsiteX0" fmla="*/ 6798 w 900510"/>
                  <a:gd name="connsiteY0" fmla="*/ 583753 h 715536"/>
                  <a:gd name="connsiteX1" fmla="*/ 127519 w 900510"/>
                  <a:gd name="connsiteY1" fmla="*/ 390604 h 715536"/>
                  <a:gd name="connsiteX2" fmla="*/ 228924 w 900510"/>
                  <a:gd name="connsiteY2" fmla="*/ 226427 h 715536"/>
                  <a:gd name="connsiteX3" fmla="*/ 325501 w 900510"/>
                  <a:gd name="connsiteY3" fmla="*/ 81566 h 715536"/>
                  <a:gd name="connsiteX4" fmla="*/ 475196 w 900510"/>
                  <a:gd name="connsiteY4" fmla="*/ 9135 h 715536"/>
                  <a:gd name="connsiteX5" fmla="*/ 875988 w 900510"/>
                  <a:gd name="connsiteY5" fmla="*/ 28449 h 715536"/>
                  <a:gd name="connsiteX6" fmla="*/ 837358 w 900510"/>
                  <a:gd name="connsiteY6" fmla="*/ 255399 h 715536"/>
                  <a:gd name="connsiteX7" fmla="*/ 678006 w 900510"/>
                  <a:gd name="connsiteY7" fmla="*/ 516151 h 715536"/>
                  <a:gd name="connsiteX8" fmla="*/ 508997 w 900510"/>
                  <a:gd name="connsiteY8" fmla="*/ 709300 h 715536"/>
                  <a:gd name="connsiteX9" fmla="*/ 69573 w 900510"/>
                  <a:gd name="connsiteY9" fmla="*/ 689985 h 715536"/>
                  <a:gd name="connsiteX10" fmla="*/ 6798 w 900510"/>
                  <a:gd name="connsiteY10" fmla="*/ 583753 h 715536"/>
                  <a:gd name="connsiteX0" fmla="*/ 6798 w 892681"/>
                  <a:gd name="connsiteY0" fmla="*/ 592487 h 724270"/>
                  <a:gd name="connsiteX1" fmla="*/ 127519 w 892681"/>
                  <a:gd name="connsiteY1" fmla="*/ 399338 h 724270"/>
                  <a:gd name="connsiteX2" fmla="*/ 228924 w 892681"/>
                  <a:gd name="connsiteY2" fmla="*/ 235161 h 724270"/>
                  <a:gd name="connsiteX3" fmla="*/ 325501 w 892681"/>
                  <a:gd name="connsiteY3" fmla="*/ 90300 h 724270"/>
                  <a:gd name="connsiteX4" fmla="*/ 475196 w 892681"/>
                  <a:gd name="connsiteY4" fmla="*/ 17869 h 724270"/>
                  <a:gd name="connsiteX5" fmla="*/ 866330 w 892681"/>
                  <a:gd name="connsiteY5" fmla="*/ 22697 h 724270"/>
                  <a:gd name="connsiteX6" fmla="*/ 837358 w 892681"/>
                  <a:gd name="connsiteY6" fmla="*/ 264133 h 724270"/>
                  <a:gd name="connsiteX7" fmla="*/ 678006 w 892681"/>
                  <a:gd name="connsiteY7" fmla="*/ 524885 h 724270"/>
                  <a:gd name="connsiteX8" fmla="*/ 508997 w 892681"/>
                  <a:gd name="connsiteY8" fmla="*/ 718034 h 724270"/>
                  <a:gd name="connsiteX9" fmla="*/ 69573 w 892681"/>
                  <a:gd name="connsiteY9" fmla="*/ 698719 h 724270"/>
                  <a:gd name="connsiteX10" fmla="*/ 6798 w 892681"/>
                  <a:gd name="connsiteY10" fmla="*/ 592487 h 724270"/>
                  <a:gd name="connsiteX0" fmla="*/ 6798 w 892681"/>
                  <a:gd name="connsiteY0" fmla="*/ 591772 h 723555"/>
                  <a:gd name="connsiteX1" fmla="*/ 127519 w 892681"/>
                  <a:gd name="connsiteY1" fmla="*/ 398623 h 723555"/>
                  <a:gd name="connsiteX2" fmla="*/ 228924 w 892681"/>
                  <a:gd name="connsiteY2" fmla="*/ 234446 h 723555"/>
                  <a:gd name="connsiteX3" fmla="*/ 325501 w 892681"/>
                  <a:gd name="connsiteY3" fmla="*/ 75098 h 723555"/>
                  <a:gd name="connsiteX4" fmla="*/ 475196 w 892681"/>
                  <a:gd name="connsiteY4" fmla="*/ 17154 h 723555"/>
                  <a:gd name="connsiteX5" fmla="*/ 866330 w 892681"/>
                  <a:gd name="connsiteY5" fmla="*/ 21982 h 723555"/>
                  <a:gd name="connsiteX6" fmla="*/ 837358 w 892681"/>
                  <a:gd name="connsiteY6" fmla="*/ 263418 h 723555"/>
                  <a:gd name="connsiteX7" fmla="*/ 678006 w 892681"/>
                  <a:gd name="connsiteY7" fmla="*/ 524170 h 723555"/>
                  <a:gd name="connsiteX8" fmla="*/ 508997 w 892681"/>
                  <a:gd name="connsiteY8" fmla="*/ 717319 h 723555"/>
                  <a:gd name="connsiteX9" fmla="*/ 69573 w 892681"/>
                  <a:gd name="connsiteY9" fmla="*/ 698004 h 723555"/>
                  <a:gd name="connsiteX10" fmla="*/ 6798 w 892681"/>
                  <a:gd name="connsiteY10" fmla="*/ 591772 h 723555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28924 w 891254"/>
                  <a:gd name="connsiteY2" fmla="*/ 244760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19266 w 891254"/>
                  <a:gd name="connsiteY2" fmla="*/ 235103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5368 w 889824"/>
                  <a:gd name="connsiteY0" fmla="*/ 602086 h 733869"/>
                  <a:gd name="connsiteX1" fmla="*/ 106774 w 889824"/>
                  <a:gd name="connsiteY1" fmla="*/ 408937 h 733869"/>
                  <a:gd name="connsiteX2" fmla="*/ 217836 w 889824"/>
                  <a:gd name="connsiteY2" fmla="*/ 235103 h 733869"/>
                  <a:gd name="connsiteX3" fmla="*/ 324071 w 889824"/>
                  <a:gd name="connsiteY3" fmla="*/ 85412 h 733869"/>
                  <a:gd name="connsiteX4" fmla="*/ 493081 w 889824"/>
                  <a:gd name="connsiteY4" fmla="*/ 8153 h 733869"/>
                  <a:gd name="connsiteX5" fmla="*/ 864900 w 889824"/>
                  <a:gd name="connsiteY5" fmla="*/ 32296 h 733869"/>
                  <a:gd name="connsiteX6" fmla="*/ 835928 w 889824"/>
                  <a:gd name="connsiteY6" fmla="*/ 273732 h 733869"/>
                  <a:gd name="connsiteX7" fmla="*/ 676576 w 889824"/>
                  <a:gd name="connsiteY7" fmla="*/ 534484 h 733869"/>
                  <a:gd name="connsiteX8" fmla="*/ 507567 w 889824"/>
                  <a:gd name="connsiteY8" fmla="*/ 727633 h 733869"/>
                  <a:gd name="connsiteX9" fmla="*/ 68143 w 889824"/>
                  <a:gd name="connsiteY9" fmla="*/ 708318 h 733869"/>
                  <a:gd name="connsiteX10" fmla="*/ 5368 w 889824"/>
                  <a:gd name="connsiteY10" fmla="*/ 602086 h 733869"/>
                  <a:gd name="connsiteX0" fmla="*/ 2776 w 901718"/>
                  <a:gd name="connsiteY0" fmla="*/ 602086 h 734159"/>
                  <a:gd name="connsiteX1" fmla="*/ 118668 w 901718"/>
                  <a:gd name="connsiteY1" fmla="*/ 408937 h 734159"/>
                  <a:gd name="connsiteX2" fmla="*/ 229730 w 901718"/>
                  <a:gd name="connsiteY2" fmla="*/ 235103 h 734159"/>
                  <a:gd name="connsiteX3" fmla="*/ 335965 w 901718"/>
                  <a:gd name="connsiteY3" fmla="*/ 85412 h 734159"/>
                  <a:gd name="connsiteX4" fmla="*/ 504975 w 901718"/>
                  <a:gd name="connsiteY4" fmla="*/ 8153 h 734159"/>
                  <a:gd name="connsiteX5" fmla="*/ 876794 w 901718"/>
                  <a:gd name="connsiteY5" fmla="*/ 32296 h 734159"/>
                  <a:gd name="connsiteX6" fmla="*/ 847822 w 901718"/>
                  <a:gd name="connsiteY6" fmla="*/ 273732 h 734159"/>
                  <a:gd name="connsiteX7" fmla="*/ 688470 w 901718"/>
                  <a:gd name="connsiteY7" fmla="*/ 534484 h 734159"/>
                  <a:gd name="connsiteX8" fmla="*/ 519461 w 901718"/>
                  <a:gd name="connsiteY8" fmla="*/ 727633 h 734159"/>
                  <a:gd name="connsiteX9" fmla="*/ 80037 w 901718"/>
                  <a:gd name="connsiteY9" fmla="*/ 708318 h 734159"/>
                  <a:gd name="connsiteX10" fmla="*/ 2776 w 901718"/>
                  <a:gd name="connsiteY10" fmla="*/ 602086 h 734159"/>
                  <a:gd name="connsiteX0" fmla="*/ 2776 w 906674"/>
                  <a:gd name="connsiteY0" fmla="*/ 600388 h 732461"/>
                  <a:gd name="connsiteX1" fmla="*/ 118668 w 906674"/>
                  <a:gd name="connsiteY1" fmla="*/ 407239 h 732461"/>
                  <a:gd name="connsiteX2" fmla="*/ 229730 w 906674"/>
                  <a:gd name="connsiteY2" fmla="*/ 233405 h 732461"/>
                  <a:gd name="connsiteX3" fmla="*/ 335965 w 906674"/>
                  <a:gd name="connsiteY3" fmla="*/ 83714 h 732461"/>
                  <a:gd name="connsiteX4" fmla="*/ 504975 w 906674"/>
                  <a:gd name="connsiteY4" fmla="*/ 6455 h 732461"/>
                  <a:gd name="connsiteX5" fmla="*/ 876794 w 906674"/>
                  <a:gd name="connsiteY5" fmla="*/ 30598 h 732461"/>
                  <a:gd name="connsiteX6" fmla="*/ 862308 w 906674"/>
                  <a:gd name="connsiteY6" fmla="*/ 238233 h 732461"/>
                  <a:gd name="connsiteX7" fmla="*/ 688470 w 906674"/>
                  <a:gd name="connsiteY7" fmla="*/ 532786 h 732461"/>
                  <a:gd name="connsiteX8" fmla="*/ 519461 w 906674"/>
                  <a:gd name="connsiteY8" fmla="*/ 725935 h 732461"/>
                  <a:gd name="connsiteX9" fmla="*/ 80037 w 906674"/>
                  <a:gd name="connsiteY9" fmla="*/ 706620 h 732461"/>
                  <a:gd name="connsiteX10" fmla="*/ 2776 w 906674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04998"/>
                  <a:gd name="connsiteY0" fmla="*/ 594237 h 726310"/>
                  <a:gd name="connsiteX1" fmla="*/ 118668 w 904998"/>
                  <a:gd name="connsiteY1" fmla="*/ 401088 h 726310"/>
                  <a:gd name="connsiteX2" fmla="*/ 229730 w 904998"/>
                  <a:gd name="connsiteY2" fmla="*/ 227254 h 726310"/>
                  <a:gd name="connsiteX3" fmla="*/ 335965 w 904998"/>
                  <a:gd name="connsiteY3" fmla="*/ 77563 h 726310"/>
                  <a:gd name="connsiteX4" fmla="*/ 606380 w 904998"/>
                  <a:gd name="connsiteY4" fmla="*/ 9961 h 726310"/>
                  <a:gd name="connsiteX5" fmla="*/ 876794 w 904998"/>
                  <a:gd name="connsiteY5" fmla="*/ 24447 h 726310"/>
                  <a:gd name="connsiteX6" fmla="*/ 862308 w 904998"/>
                  <a:gd name="connsiteY6" fmla="*/ 232082 h 726310"/>
                  <a:gd name="connsiteX7" fmla="*/ 688470 w 904998"/>
                  <a:gd name="connsiteY7" fmla="*/ 526635 h 726310"/>
                  <a:gd name="connsiteX8" fmla="*/ 519461 w 904998"/>
                  <a:gd name="connsiteY8" fmla="*/ 719784 h 726310"/>
                  <a:gd name="connsiteX9" fmla="*/ 80037 w 904998"/>
                  <a:gd name="connsiteY9" fmla="*/ 700469 h 726310"/>
                  <a:gd name="connsiteX10" fmla="*/ 2776 w 904998"/>
                  <a:gd name="connsiteY10" fmla="*/ 594237 h 726310"/>
                  <a:gd name="connsiteX0" fmla="*/ 2776 w 904998"/>
                  <a:gd name="connsiteY0" fmla="*/ 596105 h 728178"/>
                  <a:gd name="connsiteX1" fmla="*/ 118668 w 904998"/>
                  <a:gd name="connsiteY1" fmla="*/ 402956 h 728178"/>
                  <a:gd name="connsiteX2" fmla="*/ 229730 w 904998"/>
                  <a:gd name="connsiteY2" fmla="*/ 229122 h 728178"/>
                  <a:gd name="connsiteX3" fmla="*/ 331136 w 904998"/>
                  <a:gd name="connsiteY3" fmla="*/ 108404 h 728178"/>
                  <a:gd name="connsiteX4" fmla="*/ 606380 w 904998"/>
                  <a:gd name="connsiteY4" fmla="*/ 11829 h 728178"/>
                  <a:gd name="connsiteX5" fmla="*/ 876794 w 904998"/>
                  <a:gd name="connsiteY5" fmla="*/ 26315 h 728178"/>
                  <a:gd name="connsiteX6" fmla="*/ 862308 w 904998"/>
                  <a:gd name="connsiteY6" fmla="*/ 233950 h 728178"/>
                  <a:gd name="connsiteX7" fmla="*/ 688470 w 904998"/>
                  <a:gd name="connsiteY7" fmla="*/ 528503 h 728178"/>
                  <a:gd name="connsiteX8" fmla="*/ 519461 w 904998"/>
                  <a:gd name="connsiteY8" fmla="*/ 721652 h 728178"/>
                  <a:gd name="connsiteX9" fmla="*/ 80037 w 904998"/>
                  <a:gd name="connsiteY9" fmla="*/ 702337 h 728178"/>
                  <a:gd name="connsiteX10" fmla="*/ 2776 w 904998"/>
                  <a:gd name="connsiteY10" fmla="*/ 596105 h 728178"/>
                  <a:gd name="connsiteX0" fmla="*/ 2776 w 905995"/>
                  <a:gd name="connsiteY0" fmla="*/ 574636 h 706709"/>
                  <a:gd name="connsiteX1" fmla="*/ 118668 w 905995"/>
                  <a:gd name="connsiteY1" fmla="*/ 381487 h 706709"/>
                  <a:gd name="connsiteX2" fmla="*/ 229730 w 905995"/>
                  <a:gd name="connsiteY2" fmla="*/ 207653 h 706709"/>
                  <a:gd name="connsiteX3" fmla="*/ 331136 w 905995"/>
                  <a:gd name="connsiteY3" fmla="*/ 86935 h 706709"/>
                  <a:gd name="connsiteX4" fmla="*/ 591893 w 905995"/>
                  <a:gd name="connsiteY4" fmla="*/ 67619 h 706709"/>
                  <a:gd name="connsiteX5" fmla="*/ 876794 w 905995"/>
                  <a:gd name="connsiteY5" fmla="*/ 4846 h 706709"/>
                  <a:gd name="connsiteX6" fmla="*/ 862308 w 905995"/>
                  <a:gd name="connsiteY6" fmla="*/ 212481 h 706709"/>
                  <a:gd name="connsiteX7" fmla="*/ 688470 w 905995"/>
                  <a:gd name="connsiteY7" fmla="*/ 507034 h 706709"/>
                  <a:gd name="connsiteX8" fmla="*/ 519461 w 905995"/>
                  <a:gd name="connsiteY8" fmla="*/ 700183 h 706709"/>
                  <a:gd name="connsiteX9" fmla="*/ 80037 w 905995"/>
                  <a:gd name="connsiteY9" fmla="*/ 680868 h 706709"/>
                  <a:gd name="connsiteX10" fmla="*/ 2776 w 905995"/>
                  <a:gd name="connsiteY10" fmla="*/ 574636 h 706709"/>
                  <a:gd name="connsiteX0" fmla="*/ 2776 w 893539"/>
                  <a:gd name="connsiteY0" fmla="*/ 507412 h 639485"/>
                  <a:gd name="connsiteX1" fmla="*/ 118668 w 893539"/>
                  <a:gd name="connsiteY1" fmla="*/ 314263 h 639485"/>
                  <a:gd name="connsiteX2" fmla="*/ 229730 w 893539"/>
                  <a:gd name="connsiteY2" fmla="*/ 140429 h 639485"/>
                  <a:gd name="connsiteX3" fmla="*/ 331136 w 893539"/>
                  <a:gd name="connsiteY3" fmla="*/ 19711 h 639485"/>
                  <a:gd name="connsiteX4" fmla="*/ 591893 w 893539"/>
                  <a:gd name="connsiteY4" fmla="*/ 395 h 639485"/>
                  <a:gd name="connsiteX5" fmla="*/ 867136 w 893539"/>
                  <a:gd name="connsiteY5" fmla="*/ 19711 h 639485"/>
                  <a:gd name="connsiteX6" fmla="*/ 862308 w 893539"/>
                  <a:gd name="connsiteY6" fmla="*/ 145257 h 639485"/>
                  <a:gd name="connsiteX7" fmla="*/ 688470 w 893539"/>
                  <a:gd name="connsiteY7" fmla="*/ 439810 h 639485"/>
                  <a:gd name="connsiteX8" fmla="*/ 519461 w 893539"/>
                  <a:gd name="connsiteY8" fmla="*/ 632959 h 639485"/>
                  <a:gd name="connsiteX9" fmla="*/ 80037 w 893539"/>
                  <a:gd name="connsiteY9" fmla="*/ 613644 h 639485"/>
                  <a:gd name="connsiteX10" fmla="*/ 2776 w 893539"/>
                  <a:gd name="connsiteY10" fmla="*/ 507412 h 639485"/>
                  <a:gd name="connsiteX0" fmla="*/ 2776 w 886103"/>
                  <a:gd name="connsiteY0" fmla="*/ 510955 h 643028"/>
                  <a:gd name="connsiteX1" fmla="*/ 118668 w 886103"/>
                  <a:gd name="connsiteY1" fmla="*/ 317806 h 643028"/>
                  <a:gd name="connsiteX2" fmla="*/ 229730 w 886103"/>
                  <a:gd name="connsiteY2" fmla="*/ 143972 h 643028"/>
                  <a:gd name="connsiteX3" fmla="*/ 331136 w 886103"/>
                  <a:gd name="connsiteY3" fmla="*/ 23254 h 643028"/>
                  <a:gd name="connsiteX4" fmla="*/ 591893 w 886103"/>
                  <a:gd name="connsiteY4" fmla="*/ 3938 h 643028"/>
                  <a:gd name="connsiteX5" fmla="*/ 867136 w 886103"/>
                  <a:gd name="connsiteY5" fmla="*/ 23254 h 643028"/>
                  <a:gd name="connsiteX6" fmla="*/ 842993 w 886103"/>
                  <a:gd name="connsiteY6" fmla="*/ 221231 h 643028"/>
                  <a:gd name="connsiteX7" fmla="*/ 688470 w 886103"/>
                  <a:gd name="connsiteY7" fmla="*/ 443353 h 643028"/>
                  <a:gd name="connsiteX8" fmla="*/ 519461 w 886103"/>
                  <a:gd name="connsiteY8" fmla="*/ 636502 h 643028"/>
                  <a:gd name="connsiteX9" fmla="*/ 80037 w 886103"/>
                  <a:gd name="connsiteY9" fmla="*/ 617187 h 643028"/>
                  <a:gd name="connsiteX10" fmla="*/ 2776 w 886103"/>
                  <a:gd name="connsiteY10" fmla="*/ 510955 h 643028"/>
                  <a:gd name="connsiteX0" fmla="*/ 2776 w 885763"/>
                  <a:gd name="connsiteY0" fmla="*/ 510955 h 643028"/>
                  <a:gd name="connsiteX1" fmla="*/ 118668 w 885763"/>
                  <a:gd name="connsiteY1" fmla="*/ 317806 h 643028"/>
                  <a:gd name="connsiteX2" fmla="*/ 229730 w 885763"/>
                  <a:gd name="connsiteY2" fmla="*/ 143972 h 643028"/>
                  <a:gd name="connsiteX3" fmla="*/ 331136 w 885763"/>
                  <a:gd name="connsiteY3" fmla="*/ 23254 h 643028"/>
                  <a:gd name="connsiteX4" fmla="*/ 591893 w 885763"/>
                  <a:gd name="connsiteY4" fmla="*/ 3938 h 643028"/>
                  <a:gd name="connsiteX5" fmla="*/ 867136 w 885763"/>
                  <a:gd name="connsiteY5" fmla="*/ 23254 h 643028"/>
                  <a:gd name="connsiteX6" fmla="*/ 842993 w 885763"/>
                  <a:gd name="connsiteY6" fmla="*/ 221231 h 643028"/>
                  <a:gd name="connsiteX7" fmla="*/ 698128 w 885763"/>
                  <a:gd name="connsiteY7" fmla="*/ 472325 h 643028"/>
                  <a:gd name="connsiteX8" fmla="*/ 519461 w 885763"/>
                  <a:gd name="connsiteY8" fmla="*/ 636502 h 643028"/>
                  <a:gd name="connsiteX9" fmla="*/ 80037 w 885763"/>
                  <a:gd name="connsiteY9" fmla="*/ 617187 h 643028"/>
                  <a:gd name="connsiteX10" fmla="*/ 2776 w 885763"/>
                  <a:gd name="connsiteY10" fmla="*/ 510955 h 643028"/>
                  <a:gd name="connsiteX0" fmla="*/ 2776 w 885763"/>
                  <a:gd name="connsiteY0" fmla="*/ 510955 h 622432"/>
                  <a:gd name="connsiteX1" fmla="*/ 118668 w 885763"/>
                  <a:gd name="connsiteY1" fmla="*/ 317806 h 622432"/>
                  <a:gd name="connsiteX2" fmla="*/ 229730 w 885763"/>
                  <a:gd name="connsiteY2" fmla="*/ 143972 h 622432"/>
                  <a:gd name="connsiteX3" fmla="*/ 331136 w 885763"/>
                  <a:gd name="connsiteY3" fmla="*/ 23254 h 622432"/>
                  <a:gd name="connsiteX4" fmla="*/ 591893 w 885763"/>
                  <a:gd name="connsiteY4" fmla="*/ 3938 h 622432"/>
                  <a:gd name="connsiteX5" fmla="*/ 867136 w 885763"/>
                  <a:gd name="connsiteY5" fmla="*/ 23254 h 622432"/>
                  <a:gd name="connsiteX6" fmla="*/ 842993 w 885763"/>
                  <a:gd name="connsiteY6" fmla="*/ 221231 h 622432"/>
                  <a:gd name="connsiteX7" fmla="*/ 698128 w 885763"/>
                  <a:gd name="connsiteY7" fmla="*/ 472325 h 622432"/>
                  <a:gd name="connsiteX8" fmla="*/ 519461 w 885763"/>
                  <a:gd name="connsiteY8" fmla="*/ 597873 h 622432"/>
                  <a:gd name="connsiteX9" fmla="*/ 80037 w 885763"/>
                  <a:gd name="connsiteY9" fmla="*/ 617187 h 622432"/>
                  <a:gd name="connsiteX10" fmla="*/ 2776 w 885763"/>
                  <a:gd name="connsiteY10" fmla="*/ 510955 h 622432"/>
                  <a:gd name="connsiteX0" fmla="*/ 0 w 882987"/>
                  <a:gd name="connsiteY0" fmla="*/ 510955 h 606961"/>
                  <a:gd name="connsiteX1" fmla="*/ 115892 w 882987"/>
                  <a:gd name="connsiteY1" fmla="*/ 317806 h 606961"/>
                  <a:gd name="connsiteX2" fmla="*/ 226954 w 882987"/>
                  <a:gd name="connsiteY2" fmla="*/ 143972 h 606961"/>
                  <a:gd name="connsiteX3" fmla="*/ 328360 w 882987"/>
                  <a:gd name="connsiteY3" fmla="*/ 23254 h 606961"/>
                  <a:gd name="connsiteX4" fmla="*/ 589117 w 882987"/>
                  <a:gd name="connsiteY4" fmla="*/ 3938 h 606961"/>
                  <a:gd name="connsiteX5" fmla="*/ 864360 w 882987"/>
                  <a:gd name="connsiteY5" fmla="*/ 23254 h 606961"/>
                  <a:gd name="connsiteX6" fmla="*/ 840217 w 882987"/>
                  <a:gd name="connsiteY6" fmla="*/ 221231 h 606961"/>
                  <a:gd name="connsiteX7" fmla="*/ 695352 w 882987"/>
                  <a:gd name="connsiteY7" fmla="*/ 472325 h 606961"/>
                  <a:gd name="connsiteX8" fmla="*/ 516685 w 882987"/>
                  <a:gd name="connsiteY8" fmla="*/ 597873 h 606961"/>
                  <a:gd name="connsiteX9" fmla="*/ 115892 w 882987"/>
                  <a:gd name="connsiteY9" fmla="*/ 593043 h 606961"/>
                  <a:gd name="connsiteX10" fmla="*/ 0 w 882987"/>
                  <a:gd name="connsiteY10" fmla="*/ 510955 h 606961"/>
                  <a:gd name="connsiteX0" fmla="*/ 136 w 883123"/>
                  <a:gd name="connsiteY0" fmla="*/ 510955 h 604502"/>
                  <a:gd name="connsiteX1" fmla="*/ 116028 w 883123"/>
                  <a:gd name="connsiteY1" fmla="*/ 317806 h 604502"/>
                  <a:gd name="connsiteX2" fmla="*/ 227090 w 883123"/>
                  <a:gd name="connsiteY2" fmla="*/ 143972 h 604502"/>
                  <a:gd name="connsiteX3" fmla="*/ 328496 w 883123"/>
                  <a:gd name="connsiteY3" fmla="*/ 23254 h 604502"/>
                  <a:gd name="connsiteX4" fmla="*/ 589253 w 883123"/>
                  <a:gd name="connsiteY4" fmla="*/ 3938 h 604502"/>
                  <a:gd name="connsiteX5" fmla="*/ 864496 w 883123"/>
                  <a:gd name="connsiteY5" fmla="*/ 23254 h 604502"/>
                  <a:gd name="connsiteX6" fmla="*/ 840353 w 883123"/>
                  <a:gd name="connsiteY6" fmla="*/ 221231 h 604502"/>
                  <a:gd name="connsiteX7" fmla="*/ 695488 w 883123"/>
                  <a:gd name="connsiteY7" fmla="*/ 472325 h 604502"/>
                  <a:gd name="connsiteX8" fmla="*/ 516821 w 883123"/>
                  <a:gd name="connsiteY8" fmla="*/ 597873 h 604502"/>
                  <a:gd name="connsiteX9" fmla="*/ 116028 w 883123"/>
                  <a:gd name="connsiteY9" fmla="*/ 593043 h 604502"/>
                  <a:gd name="connsiteX10" fmla="*/ 136 w 883123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2849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6712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0 w 875846"/>
                  <a:gd name="connsiteY0" fmla="*/ 510955 h 603916"/>
                  <a:gd name="connsiteX1" fmla="*/ 115892 w 875846"/>
                  <a:gd name="connsiteY1" fmla="*/ 317806 h 603916"/>
                  <a:gd name="connsiteX2" fmla="*/ 226954 w 875846"/>
                  <a:gd name="connsiteY2" fmla="*/ 143972 h 603916"/>
                  <a:gd name="connsiteX3" fmla="*/ 366990 w 875846"/>
                  <a:gd name="connsiteY3" fmla="*/ 23254 h 603916"/>
                  <a:gd name="connsiteX4" fmla="*/ 685693 w 875846"/>
                  <a:gd name="connsiteY4" fmla="*/ 3938 h 603916"/>
                  <a:gd name="connsiteX5" fmla="*/ 864360 w 875846"/>
                  <a:gd name="connsiteY5" fmla="*/ 23254 h 603916"/>
                  <a:gd name="connsiteX6" fmla="*/ 840217 w 875846"/>
                  <a:gd name="connsiteY6" fmla="*/ 221231 h 603916"/>
                  <a:gd name="connsiteX7" fmla="*/ 695352 w 875846"/>
                  <a:gd name="connsiteY7" fmla="*/ 472325 h 603916"/>
                  <a:gd name="connsiteX8" fmla="*/ 497370 w 875846"/>
                  <a:gd name="connsiteY8" fmla="*/ 593044 h 603916"/>
                  <a:gd name="connsiteX9" fmla="*/ 115892 w 875846"/>
                  <a:gd name="connsiteY9" fmla="*/ 593043 h 603916"/>
                  <a:gd name="connsiteX10" fmla="*/ 0 w 875846"/>
                  <a:gd name="connsiteY10" fmla="*/ 510955 h 603916"/>
                  <a:gd name="connsiteX0" fmla="*/ 0 w 875846"/>
                  <a:gd name="connsiteY0" fmla="*/ 510955 h 602136"/>
                  <a:gd name="connsiteX1" fmla="*/ 115892 w 875846"/>
                  <a:gd name="connsiteY1" fmla="*/ 317806 h 602136"/>
                  <a:gd name="connsiteX2" fmla="*/ 226954 w 875846"/>
                  <a:gd name="connsiteY2" fmla="*/ 143972 h 602136"/>
                  <a:gd name="connsiteX3" fmla="*/ 366990 w 875846"/>
                  <a:gd name="connsiteY3" fmla="*/ 23254 h 602136"/>
                  <a:gd name="connsiteX4" fmla="*/ 685693 w 875846"/>
                  <a:gd name="connsiteY4" fmla="*/ 3938 h 602136"/>
                  <a:gd name="connsiteX5" fmla="*/ 864360 w 875846"/>
                  <a:gd name="connsiteY5" fmla="*/ 23254 h 602136"/>
                  <a:gd name="connsiteX6" fmla="*/ 840217 w 875846"/>
                  <a:gd name="connsiteY6" fmla="*/ 221231 h 602136"/>
                  <a:gd name="connsiteX7" fmla="*/ 695352 w 875846"/>
                  <a:gd name="connsiteY7" fmla="*/ 472325 h 602136"/>
                  <a:gd name="connsiteX8" fmla="*/ 497370 w 875846"/>
                  <a:gd name="connsiteY8" fmla="*/ 593044 h 602136"/>
                  <a:gd name="connsiteX9" fmla="*/ 115892 w 875846"/>
                  <a:gd name="connsiteY9" fmla="*/ 593043 h 602136"/>
                  <a:gd name="connsiteX10" fmla="*/ 0 w 875846"/>
                  <a:gd name="connsiteY10" fmla="*/ 510955 h 602136"/>
                  <a:gd name="connsiteX0" fmla="*/ 3434 w 879280"/>
                  <a:gd name="connsiteY0" fmla="*/ 510955 h 597519"/>
                  <a:gd name="connsiteX1" fmla="*/ 119326 w 879280"/>
                  <a:gd name="connsiteY1" fmla="*/ 317806 h 597519"/>
                  <a:gd name="connsiteX2" fmla="*/ 230388 w 879280"/>
                  <a:gd name="connsiteY2" fmla="*/ 143972 h 597519"/>
                  <a:gd name="connsiteX3" fmla="*/ 370424 w 879280"/>
                  <a:gd name="connsiteY3" fmla="*/ 23254 h 597519"/>
                  <a:gd name="connsiteX4" fmla="*/ 689127 w 879280"/>
                  <a:gd name="connsiteY4" fmla="*/ 3938 h 597519"/>
                  <a:gd name="connsiteX5" fmla="*/ 867794 w 879280"/>
                  <a:gd name="connsiteY5" fmla="*/ 23254 h 597519"/>
                  <a:gd name="connsiteX6" fmla="*/ 843651 w 879280"/>
                  <a:gd name="connsiteY6" fmla="*/ 221231 h 597519"/>
                  <a:gd name="connsiteX7" fmla="*/ 698786 w 879280"/>
                  <a:gd name="connsiteY7" fmla="*/ 472325 h 597519"/>
                  <a:gd name="connsiteX8" fmla="*/ 500804 w 879280"/>
                  <a:gd name="connsiteY8" fmla="*/ 593044 h 597519"/>
                  <a:gd name="connsiteX9" fmla="*/ 119326 w 879280"/>
                  <a:gd name="connsiteY9" fmla="*/ 593043 h 597519"/>
                  <a:gd name="connsiteX10" fmla="*/ 3434 w 879280"/>
                  <a:gd name="connsiteY10" fmla="*/ 510955 h 597519"/>
                  <a:gd name="connsiteX0" fmla="*/ 3434 w 931296"/>
                  <a:gd name="connsiteY0" fmla="*/ 507976 h 594540"/>
                  <a:gd name="connsiteX1" fmla="*/ 119326 w 931296"/>
                  <a:gd name="connsiteY1" fmla="*/ 314827 h 594540"/>
                  <a:gd name="connsiteX2" fmla="*/ 230388 w 931296"/>
                  <a:gd name="connsiteY2" fmla="*/ 140993 h 594540"/>
                  <a:gd name="connsiteX3" fmla="*/ 370424 w 931296"/>
                  <a:gd name="connsiteY3" fmla="*/ 20275 h 594540"/>
                  <a:gd name="connsiteX4" fmla="*/ 689127 w 931296"/>
                  <a:gd name="connsiteY4" fmla="*/ 959 h 594540"/>
                  <a:gd name="connsiteX5" fmla="*/ 925740 w 931296"/>
                  <a:gd name="connsiteY5" fmla="*/ 29933 h 594540"/>
                  <a:gd name="connsiteX6" fmla="*/ 843651 w 931296"/>
                  <a:gd name="connsiteY6" fmla="*/ 218252 h 594540"/>
                  <a:gd name="connsiteX7" fmla="*/ 698786 w 931296"/>
                  <a:gd name="connsiteY7" fmla="*/ 469346 h 594540"/>
                  <a:gd name="connsiteX8" fmla="*/ 500804 w 931296"/>
                  <a:gd name="connsiteY8" fmla="*/ 590065 h 594540"/>
                  <a:gd name="connsiteX9" fmla="*/ 119326 w 931296"/>
                  <a:gd name="connsiteY9" fmla="*/ 590064 h 594540"/>
                  <a:gd name="connsiteX10" fmla="*/ 3434 w 931296"/>
                  <a:gd name="connsiteY10" fmla="*/ 507976 h 594540"/>
                  <a:gd name="connsiteX0" fmla="*/ 3434 w 933204"/>
                  <a:gd name="connsiteY0" fmla="*/ 507976 h 594540"/>
                  <a:gd name="connsiteX1" fmla="*/ 119326 w 933204"/>
                  <a:gd name="connsiteY1" fmla="*/ 314827 h 594540"/>
                  <a:gd name="connsiteX2" fmla="*/ 230388 w 933204"/>
                  <a:gd name="connsiteY2" fmla="*/ 140993 h 594540"/>
                  <a:gd name="connsiteX3" fmla="*/ 370424 w 933204"/>
                  <a:gd name="connsiteY3" fmla="*/ 20275 h 594540"/>
                  <a:gd name="connsiteX4" fmla="*/ 689127 w 933204"/>
                  <a:gd name="connsiteY4" fmla="*/ 959 h 594540"/>
                  <a:gd name="connsiteX5" fmla="*/ 925740 w 933204"/>
                  <a:gd name="connsiteY5" fmla="*/ 29933 h 594540"/>
                  <a:gd name="connsiteX6" fmla="*/ 858138 w 933204"/>
                  <a:gd name="connsiteY6" fmla="*/ 232738 h 594540"/>
                  <a:gd name="connsiteX7" fmla="*/ 698786 w 933204"/>
                  <a:gd name="connsiteY7" fmla="*/ 469346 h 594540"/>
                  <a:gd name="connsiteX8" fmla="*/ 500804 w 933204"/>
                  <a:gd name="connsiteY8" fmla="*/ 590065 h 594540"/>
                  <a:gd name="connsiteX9" fmla="*/ 119326 w 933204"/>
                  <a:gd name="connsiteY9" fmla="*/ 590064 h 594540"/>
                  <a:gd name="connsiteX10" fmla="*/ 3434 w 933204"/>
                  <a:gd name="connsiteY10" fmla="*/ 507976 h 594540"/>
                  <a:gd name="connsiteX0" fmla="*/ 3434 w 928328"/>
                  <a:gd name="connsiteY0" fmla="*/ 511444 h 598008"/>
                  <a:gd name="connsiteX1" fmla="*/ 119326 w 928328"/>
                  <a:gd name="connsiteY1" fmla="*/ 318295 h 598008"/>
                  <a:gd name="connsiteX2" fmla="*/ 230388 w 928328"/>
                  <a:gd name="connsiteY2" fmla="*/ 144461 h 598008"/>
                  <a:gd name="connsiteX3" fmla="*/ 370424 w 928328"/>
                  <a:gd name="connsiteY3" fmla="*/ 23743 h 598008"/>
                  <a:gd name="connsiteX4" fmla="*/ 689127 w 928328"/>
                  <a:gd name="connsiteY4" fmla="*/ 4427 h 598008"/>
                  <a:gd name="connsiteX5" fmla="*/ 925740 w 928328"/>
                  <a:gd name="connsiteY5" fmla="*/ 33401 h 598008"/>
                  <a:gd name="connsiteX6" fmla="*/ 808185 w 928328"/>
                  <a:gd name="connsiteY6" fmla="*/ 316119 h 598008"/>
                  <a:gd name="connsiteX7" fmla="*/ 698786 w 928328"/>
                  <a:gd name="connsiteY7" fmla="*/ 472814 h 598008"/>
                  <a:gd name="connsiteX8" fmla="*/ 500804 w 928328"/>
                  <a:gd name="connsiteY8" fmla="*/ 593533 h 598008"/>
                  <a:gd name="connsiteX9" fmla="*/ 119326 w 928328"/>
                  <a:gd name="connsiteY9" fmla="*/ 593532 h 598008"/>
                  <a:gd name="connsiteX10" fmla="*/ 3434 w 928328"/>
                  <a:gd name="connsiteY10" fmla="*/ 511444 h 598008"/>
                  <a:gd name="connsiteX0" fmla="*/ 3434 w 868528"/>
                  <a:gd name="connsiteY0" fmla="*/ 519810 h 606374"/>
                  <a:gd name="connsiteX1" fmla="*/ 119326 w 868528"/>
                  <a:gd name="connsiteY1" fmla="*/ 326661 h 606374"/>
                  <a:gd name="connsiteX2" fmla="*/ 230388 w 868528"/>
                  <a:gd name="connsiteY2" fmla="*/ 152827 h 606374"/>
                  <a:gd name="connsiteX3" fmla="*/ 370424 w 868528"/>
                  <a:gd name="connsiteY3" fmla="*/ 32109 h 606374"/>
                  <a:gd name="connsiteX4" fmla="*/ 689127 w 868528"/>
                  <a:gd name="connsiteY4" fmla="*/ 12793 h 606374"/>
                  <a:gd name="connsiteX5" fmla="*/ 863850 w 868528"/>
                  <a:gd name="connsiteY5" fmla="*/ 202229 h 606374"/>
                  <a:gd name="connsiteX6" fmla="*/ 808185 w 868528"/>
                  <a:gd name="connsiteY6" fmla="*/ 324485 h 606374"/>
                  <a:gd name="connsiteX7" fmla="*/ 698786 w 868528"/>
                  <a:gd name="connsiteY7" fmla="*/ 481180 h 606374"/>
                  <a:gd name="connsiteX8" fmla="*/ 500804 w 868528"/>
                  <a:gd name="connsiteY8" fmla="*/ 601899 h 606374"/>
                  <a:gd name="connsiteX9" fmla="*/ 119326 w 868528"/>
                  <a:gd name="connsiteY9" fmla="*/ 601898 h 606374"/>
                  <a:gd name="connsiteX10" fmla="*/ 3434 w 868528"/>
                  <a:gd name="connsiteY10" fmla="*/ 519810 h 606374"/>
                  <a:gd name="connsiteX0" fmla="*/ 3434 w 872634"/>
                  <a:gd name="connsiteY0" fmla="*/ 487703 h 574267"/>
                  <a:gd name="connsiteX1" fmla="*/ 119326 w 872634"/>
                  <a:gd name="connsiteY1" fmla="*/ 294554 h 574267"/>
                  <a:gd name="connsiteX2" fmla="*/ 230388 w 872634"/>
                  <a:gd name="connsiteY2" fmla="*/ 120720 h 574267"/>
                  <a:gd name="connsiteX3" fmla="*/ 370424 w 872634"/>
                  <a:gd name="connsiteY3" fmla="*/ 2 h 574267"/>
                  <a:gd name="connsiteX4" fmla="*/ 621741 w 872634"/>
                  <a:gd name="connsiteY4" fmla="*/ 118320 h 574267"/>
                  <a:gd name="connsiteX5" fmla="*/ 863850 w 872634"/>
                  <a:gd name="connsiteY5" fmla="*/ 170122 h 574267"/>
                  <a:gd name="connsiteX6" fmla="*/ 808185 w 872634"/>
                  <a:gd name="connsiteY6" fmla="*/ 292378 h 574267"/>
                  <a:gd name="connsiteX7" fmla="*/ 698786 w 872634"/>
                  <a:gd name="connsiteY7" fmla="*/ 449073 h 574267"/>
                  <a:gd name="connsiteX8" fmla="*/ 500804 w 872634"/>
                  <a:gd name="connsiteY8" fmla="*/ 569792 h 574267"/>
                  <a:gd name="connsiteX9" fmla="*/ 119326 w 872634"/>
                  <a:gd name="connsiteY9" fmla="*/ 569791 h 574267"/>
                  <a:gd name="connsiteX10" fmla="*/ 3434 w 872634"/>
                  <a:gd name="connsiteY10" fmla="*/ 487703 h 574267"/>
                  <a:gd name="connsiteX0" fmla="*/ 3434 w 872634"/>
                  <a:gd name="connsiteY0" fmla="*/ 377403 h 463967"/>
                  <a:gd name="connsiteX1" fmla="*/ 119326 w 872634"/>
                  <a:gd name="connsiteY1" fmla="*/ 184254 h 463967"/>
                  <a:gd name="connsiteX2" fmla="*/ 230388 w 872634"/>
                  <a:gd name="connsiteY2" fmla="*/ 10420 h 463967"/>
                  <a:gd name="connsiteX3" fmla="*/ 383155 w 872634"/>
                  <a:gd name="connsiteY3" fmla="*/ 18489 h 463967"/>
                  <a:gd name="connsiteX4" fmla="*/ 621741 w 872634"/>
                  <a:gd name="connsiteY4" fmla="*/ 8020 h 463967"/>
                  <a:gd name="connsiteX5" fmla="*/ 863850 w 872634"/>
                  <a:gd name="connsiteY5" fmla="*/ 59822 h 463967"/>
                  <a:gd name="connsiteX6" fmla="*/ 808185 w 872634"/>
                  <a:gd name="connsiteY6" fmla="*/ 182078 h 463967"/>
                  <a:gd name="connsiteX7" fmla="*/ 698786 w 872634"/>
                  <a:gd name="connsiteY7" fmla="*/ 338773 h 463967"/>
                  <a:gd name="connsiteX8" fmla="*/ 500804 w 872634"/>
                  <a:gd name="connsiteY8" fmla="*/ 459492 h 463967"/>
                  <a:gd name="connsiteX9" fmla="*/ 119326 w 872634"/>
                  <a:gd name="connsiteY9" fmla="*/ 459491 h 463967"/>
                  <a:gd name="connsiteX10" fmla="*/ 3434 w 872634"/>
                  <a:gd name="connsiteY10" fmla="*/ 377403 h 463967"/>
                  <a:gd name="connsiteX0" fmla="*/ 3434 w 872634"/>
                  <a:gd name="connsiteY0" fmla="*/ 371028 h 457592"/>
                  <a:gd name="connsiteX1" fmla="*/ 119326 w 872634"/>
                  <a:gd name="connsiteY1" fmla="*/ 177879 h 457592"/>
                  <a:gd name="connsiteX2" fmla="*/ 178572 w 872634"/>
                  <a:gd name="connsiteY2" fmla="*/ 87128 h 457592"/>
                  <a:gd name="connsiteX3" fmla="*/ 230388 w 872634"/>
                  <a:gd name="connsiteY3" fmla="*/ 4045 h 457592"/>
                  <a:gd name="connsiteX4" fmla="*/ 383155 w 872634"/>
                  <a:gd name="connsiteY4" fmla="*/ 12114 h 457592"/>
                  <a:gd name="connsiteX5" fmla="*/ 621741 w 872634"/>
                  <a:gd name="connsiteY5" fmla="*/ 1645 h 457592"/>
                  <a:gd name="connsiteX6" fmla="*/ 863850 w 872634"/>
                  <a:gd name="connsiteY6" fmla="*/ 53447 h 457592"/>
                  <a:gd name="connsiteX7" fmla="*/ 808185 w 872634"/>
                  <a:gd name="connsiteY7" fmla="*/ 175703 h 457592"/>
                  <a:gd name="connsiteX8" fmla="*/ 698786 w 872634"/>
                  <a:gd name="connsiteY8" fmla="*/ 332398 h 457592"/>
                  <a:gd name="connsiteX9" fmla="*/ 500804 w 872634"/>
                  <a:gd name="connsiteY9" fmla="*/ 453117 h 457592"/>
                  <a:gd name="connsiteX10" fmla="*/ 119326 w 872634"/>
                  <a:gd name="connsiteY10" fmla="*/ 453116 h 457592"/>
                  <a:gd name="connsiteX11" fmla="*/ 3434 w 872634"/>
                  <a:gd name="connsiteY11" fmla="*/ 371028 h 457592"/>
                  <a:gd name="connsiteX0" fmla="*/ 718 w 869918"/>
                  <a:gd name="connsiteY0" fmla="*/ 371028 h 457592"/>
                  <a:gd name="connsiteX1" fmla="*/ 72792 w 869918"/>
                  <a:gd name="connsiteY1" fmla="*/ 242606 h 457592"/>
                  <a:gd name="connsiteX2" fmla="*/ 175856 w 869918"/>
                  <a:gd name="connsiteY2" fmla="*/ 87128 h 457592"/>
                  <a:gd name="connsiteX3" fmla="*/ 227672 w 869918"/>
                  <a:gd name="connsiteY3" fmla="*/ 4045 h 457592"/>
                  <a:gd name="connsiteX4" fmla="*/ 380439 w 869918"/>
                  <a:gd name="connsiteY4" fmla="*/ 12114 h 457592"/>
                  <a:gd name="connsiteX5" fmla="*/ 619025 w 869918"/>
                  <a:gd name="connsiteY5" fmla="*/ 1645 h 457592"/>
                  <a:gd name="connsiteX6" fmla="*/ 861134 w 869918"/>
                  <a:gd name="connsiteY6" fmla="*/ 53447 h 457592"/>
                  <a:gd name="connsiteX7" fmla="*/ 805469 w 869918"/>
                  <a:gd name="connsiteY7" fmla="*/ 175703 h 457592"/>
                  <a:gd name="connsiteX8" fmla="*/ 696070 w 869918"/>
                  <a:gd name="connsiteY8" fmla="*/ 332398 h 457592"/>
                  <a:gd name="connsiteX9" fmla="*/ 498088 w 869918"/>
                  <a:gd name="connsiteY9" fmla="*/ 453117 h 457592"/>
                  <a:gd name="connsiteX10" fmla="*/ 116610 w 869918"/>
                  <a:gd name="connsiteY10" fmla="*/ 453116 h 457592"/>
                  <a:gd name="connsiteX11" fmla="*/ 718 w 869918"/>
                  <a:gd name="connsiteY11" fmla="*/ 371028 h 457592"/>
                  <a:gd name="connsiteX0" fmla="*/ 718 w 869918"/>
                  <a:gd name="connsiteY0" fmla="*/ 372897 h 459461"/>
                  <a:gd name="connsiteX1" fmla="*/ 72792 w 869918"/>
                  <a:gd name="connsiteY1" fmla="*/ 244475 h 459461"/>
                  <a:gd name="connsiteX2" fmla="*/ 175856 w 869918"/>
                  <a:gd name="connsiteY2" fmla="*/ 88997 h 459461"/>
                  <a:gd name="connsiteX3" fmla="*/ 380439 w 869918"/>
                  <a:gd name="connsiteY3" fmla="*/ 13983 h 459461"/>
                  <a:gd name="connsiteX4" fmla="*/ 619025 w 869918"/>
                  <a:gd name="connsiteY4" fmla="*/ 3514 h 459461"/>
                  <a:gd name="connsiteX5" fmla="*/ 861134 w 869918"/>
                  <a:gd name="connsiteY5" fmla="*/ 55316 h 459461"/>
                  <a:gd name="connsiteX6" fmla="*/ 805469 w 869918"/>
                  <a:gd name="connsiteY6" fmla="*/ 177572 h 459461"/>
                  <a:gd name="connsiteX7" fmla="*/ 696070 w 869918"/>
                  <a:gd name="connsiteY7" fmla="*/ 334267 h 459461"/>
                  <a:gd name="connsiteX8" fmla="*/ 498088 w 869918"/>
                  <a:gd name="connsiteY8" fmla="*/ 454986 h 459461"/>
                  <a:gd name="connsiteX9" fmla="*/ 116610 w 869918"/>
                  <a:gd name="connsiteY9" fmla="*/ 454985 h 459461"/>
                  <a:gd name="connsiteX10" fmla="*/ 718 w 869918"/>
                  <a:gd name="connsiteY10" fmla="*/ 372897 h 459461"/>
                  <a:gd name="connsiteX0" fmla="*/ 745 w 869945"/>
                  <a:gd name="connsiteY0" fmla="*/ 372283 h 458847"/>
                  <a:gd name="connsiteX1" fmla="*/ 72819 w 869945"/>
                  <a:gd name="connsiteY1" fmla="*/ 243861 h 458847"/>
                  <a:gd name="connsiteX2" fmla="*/ 189125 w 869945"/>
                  <a:gd name="connsiteY2" fmla="*/ 70182 h 458847"/>
                  <a:gd name="connsiteX3" fmla="*/ 380466 w 869945"/>
                  <a:gd name="connsiteY3" fmla="*/ 13369 h 458847"/>
                  <a:gd name="connsiteX4" fmla="*/ 619052 w 869945"/>
                  <a:gd name="connsiteY4" fmla="*/ 2900 h 458847"/>
                  <a:gd name="connsiteX5" fmla="*/ 861161 w 869945"/>
                  <a:gd name="connsiteY5" fmla="*/ 54702 h 458847"/>
                  <a:gd name="connsiteX6" fmla="*/ 805496 w 869945"/>
                  <a:gd name="connsiteY6" fmla="*/ 176958 h 458847"/>
                  <a:gd name="connsiteX7" fmla="*/ 696097 w 869945"/>
                  <a:gd name="connsiteY7" fmla="*/ 333653 h 458847"/>
                  <a:gd name="connsiteX8" fmla="*/ 498115 w 869945"/>
                  <a:gd name="connsiteY8" fmla="*/ 454372 h 458847"/>
                  <a:gd name="connsiteX9" fmla="*/ 116637 w 869945"/>
                  <a:gd name="connsiteY9" fmla="*/ 454371 h 458847"/>
                  <a:gd name="connsiteX10" fmla="*/ 745 w 869945"/>
                  <a:gd name="connsiteY10" fmla="*/ 372283 h 458847"/>
                  <a:gd name="connsiteX0" fmla="*/ 1262 w 870462"/>
                  <a:gd name="connsiteY0" fmla="*/ 372283 h 458847"/>
                  <a:gd name="connsiteX1" fmla="*/ 63750 w 870462"/>
                  <a:gd name="connsiteY1" fmla="*/ 231156 h 458847"/>
                  <a:gd name="connsiteX2" fmla="*/ 189642 w 870462"/>
                  <a:gd name="connsiteY2" fmla="*/ 70182 h 458847"/>
                  <a:gd name="connsiteX3" fmla="*/ 380983 w 870462"/>
                  <a:gd name="connsiteY3" fmla="*/ 13369 h 458847"/>
                  <a:gd name="connsiteX4" fmla="*/ 619569 w 870462"/>
                  <a:gd name="connsiteY4" fmla="*/ 2900 h 458847"/>
                  <a:gd name="connsiteX5" fmla="*/ 861678 w 870462"/>
                  <a:gd name="connsiteY5" fmla="*/ 54702 h 458847"/>
                  <a:gd name="connsiteX6" fmla="*/ 806013 w 870462"/>
                  <a:gd name="connsiteY6" fmla="*/ 176958 h 458847"/>
                  <a:gd name="connsiteX7" fmla="*/ 696614 w 870462"/>
                  <a:gd name="connsiteY7" fmla="*/ 333653 h 458847"/>
                  <a:gd name="connsiteX8" fmla="*/ 498632 w 870462"/>
                  <a:gd name="connsiteY8" fmla="*/ 454372 h 458847"/>
                  <a:gd name="connsiteX9" fmla="*/ 117154 w 870462"/>
                  <a:gd name="connsiteY9" fmla="*/ 454371 h 458847"/>
                  <a:gd name="connsiteX10" fmla="*/ 1262 w 870462"/>
                  <a:gd name="connsiteY10" fmla="*/ 372283 h 458847"/>
                  <a:gd name="connsiteX0" fmla="*/ 1262 w 840541"/>
                  <a:gd name="connsiteY0" fmla="*/ 370015 h 456579"/>
                  <a:gd name="connsiteX1" fmla="*/ 63750 w 840541"/>
                  <a:gd name="connsiteY1" fmla="*/ 228888 h 456579"/>
                  <a:gd name="connsiteX2" fmla="*/ 189642 w 840541"/>
                  <a:gd name="connsiteY2" fmla="*/ 67914 h 456579"/>
                  <a:gd name="connsiteX3" fmla="*/ 380983 w 840541"/>
                  <a:gd name="connsiteY3" fmla="*/ 11101 h 456579"/>
                  <a:gd name="connsiteX4" fmla="*/ 619569 w 840541"/>
                  <a:gd name="connsiteY4" fmla="*/ 632 h 456579"/>
                  <a:gd name="connsiteX5" fmla="*/ 827320 w 840541"/>
                  <a:gd name="connsiteY5" fmla="*/ 20891 h 456579"/>
                  <a:gd name="connsiteX6" fmla="*/ 806013 w 840541"/>
                  <a:gd name="connsiteY6" fmla="*/ 174690 h 456579"/>
                  <a:gd name="connsiteX7" fmla="*/ 696614 w 840541"/>
                  <a:gd name="connsiteY7" fmla="*/ 331385 h 456579"/>
                  <a:gd name="connsiteX8" fmla="*/ 498632 w 840541"/>
                  <a:gd name="connsiteY8" fmla="*/ 452104 h 456579"/>
                  <a:gd name="connsiteX9" fmla="*/ 117154 w 840541"/>
                  <a:gd name="connsiteY9" fmla="*/ 452103 h 456579"/>
                  <a:gd name="connsiteX10" fmla="*/ 1262 w 840541"/>
                  <a:gd name="connsiteY10" fmla="*/ 370015 h 456579"/>
                  <a:gd name="connsiteX0" fmla="*/ 1262 w 837874"/>
                  <a:gd name="connsiteY0" fmla="*/ 370015 h 456579"/>
                  <a:gd name="connsiteX1" fmla="*/ 63750 w 837874"/>
                  <a:gd name="connsiteY1" fmla="*/ 228888 h 456579"/>
                  <a:gd name="connsiteX2" fmla="*/ 189642 w 837874"/>
                  <a:gd name="connsiteY2" fmla="*/ 67914 h 456579"/>
                  <a:gd name="connsiteX3" fmla="*/ 380983 w 837874"/>
                  <a:gd name="connsiteY3" fmla="*/ 11101 h 456579"/>
                  <a:gd name="connsiteX4" fmla="*/ 619569 w 837874"/>
                  <a:gd name="connsiteY4" fmla="*/ 632 h 456579"/>
                  <a:gd name="connsiteX5" fmla="*/ 827320 w 837874"/>
                  <a:gd name="connsiteY5" fmla="*/ 20891 h 456579"/>
                  <a:gd name="connsiteX6" fmla="*/ 795891 w 837874"/>
                  <a:gd name="connsiteY6" fmla="*/ 170601 h 456579"/>
                  <a:gd name="connsiteX7" fmla="*/ 696614 w 837874"/>
                  <a:gd name="connsiteY7" fmla="*/ 331385 h 456579"/>
                  <a:gd name="connsiteX8" fmla="*/ 498632 w 837874"/>
                  <a:gd name="connsiteY8" fmla="*/ 452104 h 456579"/>
                  <a:gd name="connsiteX9" fmla="*/ 117154 w 837874"/>
                  <a:gd name="connsiteY9" fmla="*/ 452103 h 456579"/>
                  <a:gd name="connsiteX10" fmla="*/ 1262 w 837874"/>
                  <a:gd name="connsiteY10" fmla="*/ 370015 h 456579"/>
                  <a:gd name="connsiteX0" fmla="*/ 1262 w 810865"/>
                  <a:gd name="connsiteY0" fmla="*/ 371085 h 457649"/>
                  <a:gd name="connsiteX1" fmla="*/ 63750 w 810865"/>
                  <a:gd name="connsiteY1" fmla="*/ 229958 h 457649"/>
                  <a:gd name="connsiteX2" fmla="*/ 189642 w 810865"/>
                  <a:gd name="connsiteY2" fmla="*/ 68984 h 457649"/>
                  <a:gd name="connsiteX3" fmla="*/ 380983 w 810865"/>
                  <a:gd name="connsiteY3" fmla="*/ 12171 h 457649"/>
                  <a:gd name="connsiteX4" fmla="*/ 619569 w 810865"/>
                  <a:gd name="connsiteY4" fmla="*/ 1702 h 457649"/>
                  <a:gd name="connsiteX5" fmla="*/ 791787 w 810865"/>
                  <a:gd name="connsiteY5" fmla="*/ 37044 h 457649"/>
                  <a:gd name="connsiteX6" fmla="*/ 795891 w 810865"/>
                  <a:gd name="connsiteY6" fmla="*/ 171671 h 457649"/>
                  <a:gd name="connsiteX7" fmla="*/ 696614 w 810865"/>
                  <a:gd name="connsiteY7" fmla="*/ 332455 h 457649"/>
                  <a:gd name="connsiteX8" fmla="*/ 498632 w 810865"/>
                  <a:gd name="connsiteY8" fmla="*/ 453174 h 457649"/>
                  <a:gd name="connsiteX9" fmla="*/ 117154 w 810865"/>
                  <a:gd name="connsiteY9" fmla="*/ 453173 h 457649"/>
                  <a:gd name="connsiteX10" fmla="*/ 1262 w 810865"/>
                  <a:gd name="connsiteY10" fmla="*/ 371085 h 457649"/>
                  <a:gd name="connsiteX0" fmla="*/ 1262 w 821687"/>
                  <a:gd name="connsiteY0" fmla="*/ 370907 h 457471"/>
                  <a:gd name="connsiteX1" fmla="*/ 63750 w 821687"/>
                  <a:gd name="connsiteY1" fmla="*/ 229780 h 457471"/>
                  <a:gd name="connsiteX2" fmla="*/ 189642 w 821687"/>
                  <a:gd name="connsiteY2" fmla="*/ 68806 h 457471"/>
                  <a:gd name="connsiteX3" fmla="*/ 380983 w 821687"/>
                  <a:gd name="connsiteY3" fmla="*/ 11993 h 457471"/>
                  <a:gd name="connsiteX4" fmla="*/ 619569 w 821687"/>
                  <a:gd name="connsiteY4" fmla="*/ 1524 h 457471"/>
                  <a:gd name="connsiteX5" fmla="*/ 807509 w 821687"/>
                  <a:gd name="connsiteY5" fmla="*/ 34387 h 457471"/>
                  <a:gd name="connsiteX6" fmla="*/ 795891 w 821687"/>
                  <a:gd name="connsiteY6" fmla="*/ 171493 h 457471"/>
                  <a:gd name="connsiteX7" fmla="*/ 696614 w 821687"/>
                  <a:gd name="connsiteY7" fmla="*/ 332277 h 457471"/>
                  <a:gd name="connsiteX8" fmla="*/ 498632 w 821687"/>
                  <a:gd name="connsiteY8" fmla="*/ 452996 h 457471"/>
                  <a:gd name="connsiteX9" fmla="*/ 117154 w 821687"/>
                  <a:gd name="connsiteY9" fmla="*/ 452995 h 457471"/>
                  <a:gd name="connsiteX10" fmla="*/ 1262 w 821687"/>
                  <a:gd name="connsiteY10" fmla="*/ 370907 h 457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1687" h="457471">
                    <a:moveTo>
                      <a:pt x="1262" y="370907"/>
                    </a:moveTo>
                    <a:cubicBezTo>
                      <a:pt x="-7639" y="333705"/>
                      <a:pt x="32353" y="280130"/>
                      <a:pt x="63750" y="229780"/>
                    </a:cubicBezTo>
                    <a:cubicBezTo>
                      <a:pt x="95147" y="179430"/>
                      <a:pt x="138368" y="107221"/>
                      <a:pt x="189642" y="68806"/>
                    </a:cubicBezTo>
                    <a:cubicBezTo>
                      <a:pt x="240916" y="30391"/>
                      <a:pt x="309328" y="23207"/>
                      <a:pt x="380983" y="11993"/>
                    </a:cubicBezTo>
                    <a:cubicBezTo>
                      <a:pt x="452638" y="779"/>
                      <a:pt x="548481" y="-2208"/>
                      <a:pt x="619569" y="1524"/>
                    </a:cubicBezTo>
                    <a:cubicBezTo>
                      <a:pt x="690657" y="5256"/>
                      <a:pt x="778122" y="6059"/>
                      <a:pt x="807509" y="34387"/>
                    </a:cubicBezTo>
                    <a:cubicBezTo>
                      <a:pt x="836896" y="62715"/>
                      <a:pt x="814374" y="121845"/>
                      <a:pt x="795891" y="171493"/>
                    </a:cubicBezTo>
                    <a:cubicBezTo>
                      <a:pt x="777409" y="221141"/>
                      <a:pt x="746157" y="285360"/>
                      <a:pt x="696614" y="332277"/>
                    </a:cubicBezTo>
                    <a:cubicBezTo>
                      <a:pt x="647071" y="379194"/>
                      <a:pt x="589575" y="437705"/>
                      <a:pt x="498632" y="452996"/>
                    </a:cubicBezTo>
                    <a:cubicBezTo>
                      <a:pt x="378716" y="463458"/>
                      <a:pt x="267653" y="452190"/>
                      <a:pt x="117154" y="452995"/>
                    </a:cubicBezTo>
                    <a:cubicBezTo>
                      <a:pt x="-33345" y="453800"/>
                      <a:pt x="10163" y="408110"/>
                      <a:pt x="1262" y="370907"/>
                    </a:cubicBezTo>
                    <a:close/>
                  </a:path>
                </a:pathLst>
              </a:custGeom>
              <a:noFill/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6" name="直線矢印コネクタ 195"/>
              <p:cNvCxnSpPr/>
              <p:nvPr/>
            </p:nvCxnSpPr>
            <p:spPr>
              <a:xfrm rot="9420000" flipV="1">
                <a:off x="5266486" y="2930160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直線矢印コネクタ 196"/>
              <p:cNvCxnSpPr/>
              <p:nvPr/>
            </p:nvCxnSpPr>
            <p:spPr>
              <a:xfrm rot="9420000" flipV="1">
                <a:off x="5147298" y="2848401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8" name="図形グループ 197"/>
            <p:cNvGrpSpPr/>
            <p:nvPr/>
          </p:nvGrpSpPr>
          <p:grpSpPr>
            <a:xfrm rot="4020000" flipH="1">
              <a:off x="6342517" y="3976065"/>
              <a:ext cx="839467" cy="457471"/>
              <a:chOff x="5147298" y="2703140"/>
              <a:chExt cx="839467" cy="457471"/>
            </a:xfrm>
          </p:grpSpPr>
          <p:cxnSp>
            <p:nvCxnSpPr>
              <p:cNvPr id="199" name="直線矢印コネクタ 198"/>
              <p:cNvCxnSpPr/>
              <p:nvPr/>
            </p:nvCxnSpPr>
            <p:spPr>
              <a:xfrm rot="9420000" flipV="1">
                <a:off x="5381439" y="3023174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0" name="フリーフォーム 199"/>
              <p:cNvSpPr/>
              <p:nvPr/>
            </p:nvSpPr>
            <p:spPr>
              <a:xfrm rot="9420000" flipV="1">
                <a:off x="5165078" y="2703140"/>
                <a:ext cx="821687" cy="457471"/>
              </a:xfrm>
              <a:custGeom>
                <a:avLst/>
                <a:gdLst>
                  <a:gd name="connsiteX0" fmla="*/ 6798 w 629207"/>
                  <a:gd name="connsiteY0" fmla="*/ 618083 h 749866"/>
                  <a:gd name="connsiteX1" fmla="*/ 127519 w 629207"/>
                  <a:gd name="connsiteY1" fmla="*/ 424934 h 749866"/>
                  <a:gd name="connsiteX2" fmla="*/ 228924 w 629207"/>
                  <a:gd name="connsiteY2" fmla="*/ 260757 h 749866"/>
                  <a:gd name="connsiteX3" fmla="*/ 325501 w 629207"/>
                  <a:gd name="connsiteY3" fmla="*/ 115896 h 749866"/>
                  <a:gd name="connsiteX4" fmla="*/ 455880 w 629207"/>
                  <a:gd name="connsiteY4" fmla="*/ 6 h 749866"/>
                  <a:gd name="connsiteX5" fmla="*/ 586258 w 629207"/>
                  <a:gd name="connsiteY5" fmla="*/ 120724 h 749866"/>
                  <a:gd name="connsiteX6" fmla="*/ 624889 w 629207"/>
                  <a:gd name="connsiteY6" fmla="*/ 424934 h 749866"/>
                  <a:gd name="connsiteX7" fmla="*/ 615231 w 629207"/>
                  <a:gd name="connsiteY7" fmla="*/ 632569 h 749866"/>
                  <a:gd name="connsiteX8" fmla="*/ 508997 w 629207"/>
                  <a:gd name="connsiteY8" fmla="*/ 743630 h 749866"/>
                  <a:gd name="connsiteX9" fmla="*/ 69573 w 629207"/>
                  <a:gd name="connsiteY9" fmla="*/ 724315 h 749866"/>
                  <a:gd name="connsiteX10" fmla="*/ 6798 w 629207"/>
                  <a:gd name="connsiteY10" fmla="*/ 618083 h 749866"/>
                  <a:gd name="connsiteX0" fmla="*/ 6798 w 878316"/>
                  <a:gd name="connsiteY0" fmla="*/ 621964 h 753747"/>
                  <a:gd name="connsiteX1" fmla="*/ 127519 w 878316"/>
                  <a:gd name="connsiteY1" fmla="*/ 428815 h 753747"/>
                  <a:gd name="connsiteX2" fmla="*/ 228924 w 878316"/>
                  <a:gd name="connsiteY2" fmla="*/ 264638 h 753747"/>
                  <a:gd name="connsiteX3" fmla="*/ 325501 w 878316"/>
                  <a:gd name="connsiteY3" fmla="*/ 119777 h 753747"/>
                  <a:gd name="connsiteX4" fmla="*/ 455880 w 878316"/>
                  <a:gd name="connsiteY4" fmla="*/ 3887 h 753747"/>
                  <a:gd name="connsiteX5" fmla="*/ 875988 w 878316"/>
                  <a:gd name="connsiteY5" fmla="*/ 66660 h 753747"/>
                  <a:gd name="connsiteX6" fmla="*/ 624889 w 878316"/>
                  <a:gd name="connsiteY6" fmla="*/ 428815 h 753747"/>
                  <a:gd name="connsiteX7" fmla="*/ 615231 w 878316"/>
                  <a:gd name="connsiteY7" fmla="*/ 636450 h 753747"/>
                  <a:gd name="connsiteX8" fmla="*/ 508997 w 878316"/>
                  <a:gd name="connsiteY8" fmla="*/ 747511 h 753747"/>
                  <a:gd name="connsiteX9" fmla="*/ 69573 w 878316"/>
                  <a:gd name="connsiteY9" fmla="*/ 728196 h 753747"/>
                  <a:gd name="connsiteX10" fmla="*/ 6798 w 878316"/>
                  <a:gd name="connsiteY10" fmla="*/ 621964 h 753747"/>
                  <a:gd name="connsiteX0" fmla="*/ 6798 w 877854"/>
                  <a:gd name="connsiteY0" fmla="*/ 592440 h 724223"/>
                  <a:gd name="connsiteX1" fmla="*/ 127519 w 877854"/>
                  <a:gd name="connsiteY1" fmla="*/ 399291 h 724223"/>
                  <a:gd name="connsiteX2" fmla="*/ 228924 w 877854"/>
                  <a:gd name="connsiteY2" fmla="*/ 235114 h 724223"/>
                  <a:gd name="connsiteX3" fmla="*/ 325501 w 877854"/>
                  <a:gd name="connsiteY3" fmla="*/ 90253 h 724223"/>
                  <a:gd name="connsiteX4" fmla="*/ 475196 w 877854"/>
                  <a:gd name="connsiteY4" fmla="*/ 17822 h 724223"/>
                  <a:gd name="connsiteX5" fmla="*/ 875988 w 877854"/>
                  <a:gd name="connsiteY5" fmla="*/ 37136 h 724223"/>
                  <a:gd name="connsiteX6" fmla="*/ 624889 w 877854"/>
                  <a:gd name="connsiteY6" fmla="*/ 399291 h 724223"/>
                  <a:gd name="connsiteX7" fmla="*/ 615231 w 877854"/>
                  <a:gd name="connsiteY7" fmla="*/ 606926 h 724223"/>
                  <a:gd name="connsiteX8" fmla="*/ 508997 w 877854"/>
                  <a:gd name="connsiteY8" fmla="*/ 717987 h 724223"/>
                  <a:gd name="connsiteX9" fmla="*/ 69573 w 877854"/>
                  <a:gd name="connsiteY9" fmla="*/ 698672 h 724223"/>
                  <a:gd name="connsiteX10" fmla="*/ 6798 w 877854"/>
                  <a:gd name="connsiteY10" fmla="*/ 592440 h 724223"/>
                  <a:gd name="connsiteX0" fmla="*/ 6798 w 888203"/>
                  <a:gd name="connsiteY0" fmla="*/ 589197 h 720980"/>
                  <a:gd name="connsiteX1" fmla="*/ 127519 w 888203"/>
                  <a:gd name="connsiteY1" fmla="*/ 396048 h 720980"/>
                  <a:gd name="connsiteX2" fmla="*/ 228924 w 888203"/>
                  <a:gd name="connsiteY2" fmla="*/ 231871 h 720980"/>
                  <a:gd name="connsiteX3" fmla="*/ 325501 w 888203"/>
                  <a:gd name="connsiteY3" fmla="*/ 87010 h 720980"/>
                  <a:gd name="connsiteX4" fmla="*/ 475196 w 888203"/>
                  <a:gd name="connsiteY4" fmla="*/ 14579 h 720980"/>
                  <a:gd name="connsiteX5" fmla="*/ 875988 w 888203"/>
                  <a:gd name="connsiteY5" fmla="*/ 33893 h 720980"/>
                  <a:gd name="connsiteX6" fmla="*/ 769754 w 888203"/>
                  <a:gd name="connsiteY6" fmla="*/ 347760 h 720980"/>
                  <a:gd name="connsiteX7" fmla="*/ 615231 w 888203"/>
                  <a:gd name="connsiteY7" fmla="*/ 603683 h 720980"/>
                  <a:gd name="connsiteX8" fmla="*/ 508997 w 888203"/>
                  <a:gd name="connsiteY8" fmla="*/ 714744 h 720980"/>
                  <a:gd name="connsiteX9" fmla="*/ 69573 w 888203"/>
                  <a:gd name="connsiteY9" fmla="*/ 695429 h 720980"/>
                  <a:gd name="connsiteX10" fmla="*/ 6798 w 888203"/>
                  <a:gd name="connsiteY10" fmla="*/ 589197 h 720980"/>
                  <a:gd name="connsiteX0" fmla="*/ 6798 w 887460"/>
                  <a:gd name="connsiteY0" fmla="*/ 589197 h 720980"/>
                  <a:gd name="connsiteX1" fmla="*/ 127519 w 887460"/>
                  <a:gd name="connsiteY1" fmla="*/ 396048 h 720980"/>
                  <a:gd name="connsiteX2" fmla="*/ 228924 w 887460"/>
                  <a:gd name="connsiteY2" fmla="*/ 231871 h 720980"/>
                  <a:gd name="connsiteX3" fmla="*/ 325501 w 887460"/>
                  <a:gd name="connsiteY3" fmla="*/ 87010 h 720980"/>
                  <a:gd name="connsiteX4" fmla="*/ 475196 w 887460"/>
                  <a:gd name="connsiteY4" fmla="*/ 14579 h 720980"/>
                  <a:gd name="connsiteX5" fmla="*/ 875988 w 887460"/>
                  <a:gd name="connsiteY5" fmla="*/ 33893 h 720980"/>
                  <a:gd name="connsiteX6" fmla="*/ 769754 w 887460"/>
                  <a:gd name="connsiteY6" fmla="*/ 347760 h 720980"/>
                  <a:gd name="connsiteX7" fmla="*/ 678006 w 887460"/>
                  <a:gd name="connsiteY7" fmla="*/ 521595 h 720980"/>
                  <a:gd name="connsiteX8" fmla="*/ 508997 w 887460"/>
                  <a:gd name="connsiteY8" fmla="*/ 714744 h 720980"/>
                  <a:gd name="connsiteX9" fmla="*/ 69573 w 887460"/>
                  <a:gd name="connsiteY9" fmla="*/ 695429 h 720980"/>
                  <a:gd name="connsiteX10" fmla="*/ 6798 w 887460"/>
                  <a:gd name="connsiteY10" fmla="*/ 589197 h 720980"/>
                  <a:gd name="connsiteX0" fmla="*/ 6798 w 900510"/>
                  <a:gd name="connsiteY0" fmla="*/ 583753 h 715536"/>
                  <a:gd name="connsiteX1" fmla="*/ 127519 w 900510"/>
                  <a:gd name="connsiteY1" fmla="*/ 390604 h 715536"/>
                  <a:gd name="connsiteX2" fmla="*/ 228924 w 900510"/>
                  <a:gd name="connsiteY2" fmla="*/ 226427 h 715536"/>
                  <a:gd name="connsiteX3" fmla="*/ 325501 w 900510"/>
                  <a:gd name="connsiteY3" fmla="*/ 81566 h 715536"/>
                  <a:gd name="connsiteX4" fmla="*/ 475196 w 900510"/>
                  <a:gd name="connsiteY4" fmla="*/ 9135 h 715536"/>
                  <a:gd name="connsiteX5" fmla="*/ 875988 w 900510"/>
                  <a:gd name="connsiteY5" fmla="*/ 28449 h 715536"/>
                  <a:gd name="connsiteX6" fmla="*/ 837358 w 900510"/>
                  <a:gd name="connsiteY6" fmla="*/ 255399 h 715536"/>
                  <a:gd name="connsiteX7" fmla="*/ 678006 w 900510"/>
                  <a:gd name="connsiteY7" fmla="*/ 516151 h 715536"/>
                  <a:gd name="connsiteX8" fmla="*/ 508997 w 900510"/>
                  <a:gd name="connsiteY8" fmla="*/ 709300 h 715536"/>
                  <a:gd name="connsiteX9" fmla="*/ 69573 w 900510"/>
                  <a:gd name="connsiteY9" fmla="*/ 689985 h 715536"/>
                  <a:gd name="connsiteX10" fmla="*/ 6798 w 900510"/>
                  <a:gd name="connsiteY10" fmla="*/ 583753 h 715536"/>
                  <a:gd name="connsiteX0" fmla="*/ 6798 w 892681"/>
                  <a:gd name="connsiteY0" fmla="*/ 592487 h 724270"/>
                  <a:gd name="connsiteX1" fmla="*/ 127519 w 892681"/>
                  <a:gd name="connsiteY1" fmla="*/ 399338 h 724270"/>
                  <a:gd name="connsiteX2" fmla="*/ 228924 w 892681"/>
                  <a:gd name="connsiteY2" fmla="*/ 235161 h 724270"/>
                  <a:gd name="connsiteX3" fmla="*/ 325501 w 892681"/>
                  <a:gd name="connsiteY3" fmla="*/ 90300 h 724270"/>
                  <a:gd name="connsiteX4" fmla="*/ 475196 w 892681"/>
                  <a:gd name="connsiteY4" fmla="*/ 17869 h 724270"/>
                  <a:gd name="connsiteX5" fmla="*/ 866330 w 892681"/>
                  <a:gd name="connsiteY5" fmla="*/ 22697 h 724270"/>
                  <a:gd name="connsiteX6" fmla="*/ 837358 w 892681"/>
                  <a:gd name="connsiteY6" fmla="*/ 264133 h 724270"/>
                  <a:gd name="connsiteX7" fmla="*/ 678006 w 892681"/>
                  <a:gd name="connsiteY7" fmla="*/ 524885 h 724270"/>
                  <a:gd name="connsiteX8" fmla="*/ 508997 w 892681"/>
                  <a:gd name="connsiteY8" fmla="*/ 718034 h 724270"/>
                  <a:gd name="connsiteX9" fmla="*/ 69573 w 892681"/>
                  <a:gd name="connsiteY9" fmla="*/ 698719 h 724270"/>
                  <a:gd name="connsiteX10" fmla="*/ 6798 w 892681"/>
                  <a:gd name="connsiteY10" fmla="*/ 592487 h 724270"/>
                  <a:gd name="connsiteX0" fmla="*/ 6798 w 892681"/>
                  <a:gd name="connsiteY0" fmla="*/ 591772 h 723555"/>
                  <a:gd name="connsiteX1" fmla="*/ 127519 w 892681"/>
                  <a:gd name="connsiteY1" fmla="*/ 398623 h 723555"/>
                  <a:gd name="connsiteX2" fmla="*/ 228924 w 892681"/>
                  <a:gd name="connsiteY2" fmla="*/ 234446 h 723555"/>
                  <a:gd name="connsiteX3" fmla="*/ 325501 w 892681"/>
                  <a:gd name="connsiteY3" fmla="*/ 75098 h 723555"/>
                  <a:gd name="connsiteX4" fmla="*/ 475196 w 892681"/>
                  <a:gd name="connsiteY4" fmla="*/ 17154 h 723555"/>
                  <a:gd name="connsiteX5" fmla="*/ 866330 w 892681"/>
                  <a:gd name="connsiteY5" fmla="*/ 21982 h 723555"/>
                  <a:gd name="connsiteX6" fmla="*/ 837358 w 892681"/>
                  <a:gd name="connsiteY6" fmla="*/ 263418 h 723555"/>
                  <a:gd name="connsiteX7" fmla="*/ 678006 w 892681"/>
                  <a:gd name="connsiteY7" fmla="*/ 524170 h 723555"/>
                  <a:gd name="connsiteX8" fmla="*/ 508997 w 892681"/>
                  <a:gd name="connsiteY8" fmla="*/ 717319 h 723555"/>
                  <a:gd name="connsiteX9" fmla="*/ 69573 w 892681"/>
                  <a:gd name="connsiteY9" fmla="*/ 698004 h 723555"/>
                  <a:gd name="connsiteX10" fmla="*/ 6798 w 892681"/>
                  <a:gd name="connsiteY10" fmla="*/ 591772 h 723555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28924 w 891254"/>
                  <a:gd name="connsiteY2" fmla="*/ 244760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19266 w 891254"/>
                  <a:gd name="connsiteY2" fmla="*/ 235103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5368 w 889824"/>
                  <a:gd name="connsiteY0" fmla="*/ 602086 h 733869"/>
                  <a:gd name="connsiteX1" fmla="*/ 106774 w 889824"/>
                  <a:gd name="connsiteY1" fmla="*/ 408937 h 733869"/>
                  <a:gd name="connsiteX2" fmla="*/ 217836 w 889824"/>
                  <a:gd name="connsiteY2" fmla="*/ 235103 h 733869"/>
                  <a:gd name="connsiteX3" fmla="*/ 324071 w 889824"/>
                  <a:gd name="connsiteY3" fmla="*/ 85412 h 733869"/>
                  <a:gd name="connsiteX4" fmla="*/ 493081 w 889824"/>
                  <a:gd name="connsiteY4" fmla="*/ 8153 h 733869"/>
                  <a:gd name="connsiteX5" fmla="*/ 864900 w 889824"/>
                  <a:gd name="connsiteY5" fmla="*/ 32296 h 733869"/>
                  <a:gd name="connsiteX6" fmla="*/ 835928 w 889824"/>
                  <a:gd name="connsiteY6" fmla="*/ 273732 h 733869"/>
                  <a:gd name="connsiteX7" fmla="*/ 676576 w 889824"/>
                  <a:gd name="connsiteY7" fmla="*/ 534484 h 733869"/>
                  <a:gd name="connsiteX8" fmla="*/ 507567 w 889824"/>
                  <a:gd name="connsiteY8" fmla="*/ 727633 h 733869"/>
                  <a:gd name="connsiteX9" fmla="*/ 68143 w 889824"/>
                  <a:gd name="connsiteY9" fmla="*/ 708318 h 733869"/>
                  <a:gd name="connsiteX10" fmla="*/ 5368 w 889824"/>
                  <a:gd name="connsiteY10" fmla="*/ 602086 h 733869"/>
                  <a:gd name="connsiteX0" fmla="*/ 2776 w 901718"/>
                  <a:gd name="connsiteY0" fmla="*/ 602086 h 734159"/>
                  <a:gd name="connsiteX1" fmla="*/ 118668 w 901718"/>
                  <a:gd name="connsiteY1" fmla="*/ 408937 h 734159"/>
                  <a:gd name="connsiteX2" fmla="*/ 229730 w 901718"/>
                  <a:gd name="connsiteY2" fmla="*/ 235103 h 734159"/>
                  <a:gd name="connsiteX3" fmla="*/ 335965 w 901718"/>
                  <a:gd name="connsiteY3" fmla="*/ 85412 h 734159"/>
                  <a:gd name="connsiteX4" fmla="*/ 504975 w 901718"/>
                  <a:gd name="connsiteY4" fmla="*/ 8153 h 734159"/>
                  <a:gd name="connsiteX5" fmla="*/ 876794 w 901718"/>
                  <a:gd name="connsiteY5" fmla="*/ 32296 h 734159"/>
                  <a:gd name="connsiteX6" fmla="*/ 847822 w 901718"/>
                  <a:gd name="connsiteY6" fmla="*/ 273732 h 734159"/>
                  <a:gd name="connsiteX7" fmla="*/ 688470 w 901718"/>
                  <a:gd name="connsiteY7" fmla="*/ 534484 h 734159"/>
                  <a:gd name="connsiteX8" fmla="*/ 519461 w 901718"/>
                  <a:gd name="connsiteY8" fmla="*/ 727633 h 734159"/>
                  <a:gd name="connsiteX9" fmla="*/ 80037 w 901718"/>
                  <a:gd name="connsiteY9" fmla="*/ 708318 h 734159"/>
                  <a:gd name="connsiteX10" fmla="*/ 2776 w 901718"/>
                  <a:gd name="connsiteY10" fmla="*/ 602086 h 734159"/>
                  <a:gd name="connsiteX0" fmla="*/ 2776 w 906674"/>
                  <a:gd name="connsiteY0" fmla="*/ 600388 h 732461"/>
                  <a:gd name="connsiteX1" fmla="*/ 118668 w 906674"/>
                  <a:gd name="connsiteY1" fmla="*/ 407239 h 732461"/>
                  <a:gd name="connsiteX2" fmla="*/ 229730 w 906674"/>
                  <a:gd name="connsiteY2" fmla="*/ 233405 h 732461"/>
                  <a:gd name="connsiteX3" fmla="*/ 335965 w 906674"/>
                  <a:gd name="connsiteY3" fmla="*/ 83714 h 732461"/>
                  <a:gd name="connsiteX4" fmla="*/ 504975 w 906674"/>
                  <a:gd name="connsiteY4" fmla="*/ 6455 h 732461"/>
                  <a:gd name="connsiteX5" fmla="*/ 876794 w 906674"/>
                  <a:gd name="connsiteY5" fmla="*/ 30598 h 732461"/>
                  <a:gd name="connsiteX6" fmla="*/ 862308 w 906674"/>
                  <a:gd name="connsiteY6" fmla="*/ 238233 h 732461"/>
                  <a:gd name="connsiteX7" fmla="*/ 688470 w 906674"/>
                  <a:gd name="connsiteY7" fmla="*/ 532786 h 732461"/>
                  <a:gd name="connsiteX8" fmla="*/ 519461 w 906674"/>
                  <a:gd name="connsiteY8" fmla="*/ 725935 h 732461"/>
                  <a:gd name="connsiteX9" fmla="*/ 80037 w 906674"/>
                  <a:gd name="connsiteY9" fmla="*/ 706620 h 732461"/>
                  <a:gd name="connsiteX10" fmla="*/ 2776 w 906674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04998"/>
                  <a:gd name="connsiteY0" fmla="*/ 594237 h 726310"/>
                  <a:gd name="connsiteX1" fmla="*/ 118668 w 904998"/>
                  <a:gd name="connsiteY1" fmla="*/ 401088 h 726310"/>
                  <a:gd name="connsiteX2" fmla="*/ 229730 w 904998"/>
                  <a:gd name="connsiteY2" fmla="*/ 227254 h 726310"/>
                  <a:gd name="connsiteX3" fmla="*/ 335965 w 904998"/>
                  <a:gd name="connsiteY3" fmla="*/ 77563 h 726310"/>
                  <a:gd name="connsiteX4" fmla="*/ 606380 w 904998"/>
                  <a:gd name="connsiteY4" fmla="*/ 9961 h 726310"/>
                  <a:gd name="connsiteX5" fmla="*/ 876794 w 904998"/>
                  <a:gd name="connsiteY5" fmla="*/ 24447 h 726310"/>
                  <a:gd name="connsiteX6" fmla="*/ 862308 w 904998"/>
                  <a:gd name="connsiteY6" fmla="*/ 232082 h 726310"/>
                  <a:gd name="connsiteX7" fmla="*/ 688470 w 904998"/>
                  <a:gd name="connsiteY7" fmla="*/ 526635 h 726310"/>
                  <a:gd name="connsiteX8" fmla="*/ 519461 w 904998"/>
                  <a:gd name="connsiteY8" fmla="*/ 719784 h 726310"/>
                  <a:gd name="connsiteX9" fmla="*/ 80037 w 904998"/>
                  <a:gd name="connsiteY9" fmla="*/ 700469 h 726310"/>
                  <a:gd name="connsiteX10" fmla="*/ 2776 w 904998"/>
                  <a:gd name="connsiteY10" fmla="*/ 594237 h 726310"/>
                  <a:gd name="connsiteX0" fmla="*/ 2776 w 904998"/>
                  <a:gd name="connsiteY0" fmla="*/ 596105 h 728178"/>
                  <a:gd name="connsiteX1" fmla="*/ 118668 w 904998"/>
                  <a:gd name="connsiteY1" fmla="*/ 402956 h 728178"/>
                  <a:gd name="connsiteX2" fmla="*/ 229730 w 904998"/>
                  <a:gd name="connsiteY2" fmla="*/ 229122 h 728178"/>
                  <a:gd name="connsiteX3" fmla="*/ 331136 w 904998"/>
                  <a:gd name="connsiteY3" fmla="*/ 108404 h 728178"/>
                  <a:gd name="connsiteX4" fmla="*/ 606380 w 904998"/>
                  <a:gd name="connsiteY4" fmla="*/ 11829 h 728178"/>
                  <a:gd name="connsiteX5" fmla="*/ 876794 w 904998"/>
                  <a:gd name="connsiteY5" fmla="*/ 26315 h 728178"/>
                  <a:gd name="connsiteX6" fmla="*/ 862308 w 904998"/>
                  <a:gd name="connsiteY6" fmla="*/ 233950 h 728178"/>
                  <a:gd name="connsiteX7" fmla="*/ 688470 w 904998"/>
                  <a:gd name="connsiteY7" fmla="*/ 528503 h 728178"/>
                  <a:gd name="connsiteX8" fmla="*/ 519461 w 904998"/>
                  <a:gd name="connsiteY8" fmla="*/ 721652 h 728178"/>
                  <a:gd name="connsiteX9" fmla="*/ 80037 w 904998"/>
                  <a:gd name="connsiteY9" fmla="*/ 702337 h 728178"/>
                  <a:gd name="connsiteX10" fmla="*/ 2776 w 904998"/>
                  <a:gd name="connsiteY10" fmla="*/ 596105 h 728178"/>
                  <a:gd name="connsiteX0" fmla="*/ 2776 w 905995"/>
                  <a:gd name="connsiteY0" fmla="*/ 574636 h 706709"/>
                  <a:gd name="connsiteX1" fmla="*/ 118668 w 905995"/>
                  <a:gd name="connsiteY1" fmla="*/ 381487 h 706709"/>
                  <a:gd name="connsiteX2" fmla="*/ 229730 w 905995"/>
                  <a:gd name="connsiteY2" fmla="*/ 207653 h 706709"/>
                  <a:gd name="connsiteX3" fmla="*/ 331136 w 905995"/>
                  <a:gd name="connsiteY3" fmla="*/ 86935 h 706709"/>
                  <a:gd name="connsiteX4" fmla="*/ 591893 w 905995"/>
                  <a:gd name="connsiteY4" fmla="*/ 67619 h 706709"/>
                  <a:gd name="connsiteX5" fmla="*/ 876794 w 905995"/>
                  <a:gd name="connsiteY5" fmla="*/ 4846 h 706709"/>
                  <a:gd name="connsiteX6" fmla="*/ 862308 w 905995"/>
                  <a:gd name="connsiteY6" fmla="*/ 212481 h 706709"/>
                  <a:gd name="connsiteX7" fmla="*/ 688470 w 905995"/>
                  <a:gd name="connsiteY7" fmla="*/ 507034 h 706709"/>
                  <a:gd name="connsiteX8" fmla="*/ 519461 w 905995"/>
                  <a:gd name="connsiteY8" fmla="*/ 700183 h 706709"/>
                  <a:gd name="connsiteX9" fmla="*/ 80037 w 905995"/>
                  <a:gd name="connsiteY9" fmla="*/ 680868 h 706709"/>
                  <a:gd name="connsiteX10" fmla="*/ 2776 w 905995"/>
                  <a:gd name="connsiteY10" fmla="*/ 574636 h 706709"/>
                  <a:gd name="connsiteX0" fmla="*/ 2776 w 893539"/>
                  <a:gd name="connsiteY0" fmla="*/ 507412 h 639485"/>
                  <a:gd name="connsiteX1" fmla="*/ 118668 w 893539"/>
                  <a:gd name="connsiteY1" fmla="*/ 314263 h 639485"/>
                  <a:gd name="connsiteX2" fmla="*/ 229730 w 893539"/>
                  <a:gd name="connsiteY2" fmla="*/ 140429 h 639485"/>
                  <a:gd name="connsiteX3" fmla="*/ 331136 w 893539"/>
                  <a:gd name="connsiteY3" fmla="*/ 19711 h 639485"/>
                  <a:gd name="connsiteX4" fmla="*/ 591893 w 893539"/>
                  <a:gd name="connsiteY4" fmla="*/ 395 h 639485"/>
                  <a:gd name="connsiteX5" fmla="*/ 867136 w 893539"/>
                  <a:gd name="connsiteY5" fmla="*/ 19711 h 639485"/>
                  <a:gd name="connsiteX6" fmla="*/ 862308 w 893539"/>
                  <a:gd name="connsiteY6" fmla="*/ 145257 h 639485"/>
                  <a:gd name="connsiteX7" fmla="*/ 688470 w 893539"/>
                  <a:gd name="connsiteY7" fmla="*/ 439810 h 639485"/>
                  <a:gd name="connsiteX8" fmla="*/ 519461 w 893539"/>
                  <a:gd name="connsiteY8" fmla="*/ 632959 h 639485"/>
                  <a:gd name="connsiteX9" fmla="*/ 80037 w 893539"/>
                  <a:gd name="connsiteY9" fmla="*/ 613644 h 639485"/>
                  <a:gd name="connsiteX10" fmla="*/ 2776 w 893539"/>
                  <a:gd name="connsiteY10" fmla="*/ 507412 h 639485"/>
                  <a:gd name="connsiteX0" fmla="*/ 2776 w 886103"/>
                  <a:gd name="connsiteY0" fmla="*/ 510955 h 643028"/>
                  <a:gd name="connsiteX1" fmla="*/ 118668 w 886103"/>
                  <a:gd name="connsiteY1" fmla="*/ 317806 h 643028"/>
                  <a:gd name="connsiteX2" fmla="*/ 229730 w 886103"/>
                  <a:gd name="connsiteY2" fmla="*/ 143972 h 643028"/>
                  <a:gd name="connsiteX3" fmla="*/ 331136 w 886103"/>
                  <a:gd name="connsiteY3" fmla="*/ 23254 h 643028"/>
                  <a:gd name="connsiteX4" fmla="*/ 591893 w 886103"/>
                  <a:gd name="connsiteY4" fmla="*/ 3938 h 643028"/>
                  <a:gd name="connsiteX5" fmla="*/ 867136 w 886103"/>
                  <a:gd name="connsiteY5" fmla="*/ 23254 h 643028"/>
                  <a:gd name="connsiteX6" fmla="*/ 842993 w 886103"/>
                  <a:gd name="connsiteY6" fmla="*/ 221231 h 643028"/>
                  <a:gd name="connsiteX7" fmla="*/ 688470 w 886103"/>
                  <a:gd name="connsiteY7" fmla="*/ 443353 h 643028"/>
                  <a:gd name="connsiteX8" fmla="*/ 519461 w 886103"/>
                  <a:gd name="connsiteY8" fmla="*/ 636502 h 643028"/>
                  <a:gd name="connsiteX9" fmla="*/ 80037 w 886103"/>
                  <a:gd name="connsiteY9" fmla="*/ 617187 h 643028"/>
                  <a:gd name="connsiteX10" fmla="*/ 2776 w 886103"/>
                  <a:gd name="connsiteY10" fmla="*/ 510955 h 643028"/>
                  <a:gd name="connsiteX0" fmla="*/ 2776 w 885763"/>
                  <a:gd name="connsiteY0" fmla="*/ 510955 h 643028"/>
                  <a:gd name="connsiteX1" fmla="*/ 118668 w 885763"/>
                  <a:gd name="connsiteY1" fmla="*/ 317806 h 643028"/>
                  <a:gd name="connsiteX2" fmla="*/ 229730 w 885763"/>
                  <a:gd name="connsiteY2" fmla="*/ 143972 h 643028"/>
                  <a:gd name="connsiteX3" fmla="*/ 331136 w 885763"/>
                  <a:gd name="connsiteY3" fmla="*/ 23254 h 643028"/>
                  <a:gd name="connsiteX4" fmla="*/ 591893 w 885763"/>
                  <a:gd name="connsiteY4" fmla="*/ 3938 h 643028"/>
                  <a:gd name="connsiteX5" fmla="*/ 867136 w 885763"/>
                  <a:gd name="connsiteY5" fmla="*/ 23254 h 643028"/>
                  <a:gd name="connsiteX6" fmla="*/ 842993 w 885763"/>
                  <a:gd name="connsiteY6" fmla="*/ 221231 h 643028"/>
                  <a:gd name="connsiteX7" fmla="*/ 698128 w 885763"/>
                  <a:gd name="connsiteY7" fmla="*/ 472325 h 643028"/>
                  <a:gd name="connsiteX8" fmla="*/ 519461 w 885763"/>
                  <a:gd name="connsiteY8" fmla="*/ 636502 h 643028"/>
                  <a:gd name="connsiteX9" fmla="*/ 80037 w 885763"/>
                  <a:gd name="connsiteY9" fmla="*/ 617187 h 643028"/>
                  <a:gd name="connsiteX10" fmla="*/ 2776 w 885763"/>
                  <a:gd name="connsiteY10" fmla="*/ 510955 h 643028"/>
                  <a:gd name="connsiteX0" fmla="*/ 2776 w 885763"/>
                  <a:gd name="connsiteY0" fmla="*/ 510955 h 622432"/>
                  <a:gd name="connsiteX1" fmla="*/ 118668 w 885763"/>
                  <a:gd name="connsiteY1" fmla="*/ 317806 h 622432"/>
                  <a:gd name="connsiteX2" fmla="*/ 229730 w 885763"/>
                  <a:gd name="connsiteY2" fmla="*/ 143972 h 622432"/>
                  <a:gd name="connsiteX3" fmla="*/ 331136 w 885763"/>
                  <a:gd name="connsiteY3" fmla="*/ 23254 h 622432"/>
                  <a:gd name="connsiteX4" fmla="*/ 591893 w 885763"/>
                  <a:gd name="connsiteY4" fmla="*/ 3938 h 622432"/>
                  <a:gd name="connsiteX5" fmla="*/ 867136 w 885763"/>
                  <a:gd name="connsiteY5" fmla="*/ 23254 h 622432"/>
                  <a:gd name="connsiteX6" fmla="*/ 842993 w 885763"/>
                  <a:gd name="connsiteY6" fmla="*/ 221231 h 622432"/>
                  <a:gd name="connsiteX7" fmla="*/ 698128 w 885763"/>
                  <a:gd name="connsiteY7" fmla="*/ 472325 h 622432"/>
                  <a:gd name="connsiteX8" fmla="*/ 519461 w 885763"/>
                  <a:gd name="connsiteY8" fmla="*/ 597873 h 622432"/>
                  <a:gd name="connsiteX9" fmla="*/ 80037 w 885763"/>
                  <a:gd name="connsiteY9" fmla="*/ 617187 h 622432"/>
                  <a:gd name="connsiteX10" fmla="*/ 2776 w 885763"/>
                  <a:gd name="connsiteY10" fmla="*/ 510955 h 622432"/>
                  <a:gd name="connsiteX0" fmla="*/ 0 w 882987"/>
                  <a:gd name="connsiteY0" fmla="*/ 510955 h 606961"/>
                  <a:gd name="connsiteX1" fmla="*/ 115892 w 882987"/>
                  <a:gd name="connsiteY1" fmla="*/ 317806 h 606961"/>
                  <a:gd name="connsiteX2" fmla="*/ 226954 w 882987"/>
                  <a:gd name="connsiteY2" fmla="*/ 143972 h 606961"/>
                  <a:gd name="connsiteX3" fmla="*/ 328360 w 882987"/>
                  <a:gd name="connsiteY3" fmla="*/ 23254 h 606961"/>
                  <a:gd name="connsiteX4" fmla="*/ 589117 w 882987"/>
                  <a:gd name="connsiteY4" fmla="*/ 3938 h 606961"/>
                  <a:gd name="connsiteX5" fmla="*/ 864360 w 882987"/>
                  <a:gd name="connsiteY5" fmla="*/ 23254 h 606961"/>
                  <a:gd name="connsiteX6" fmla="*/ 840217 w 882987"/>
                  <a:gd name="connsiteY6" fmla="*/ 221231 h 606961"/>
                  <a:gd name="connsiteX7" fmla="*/ 695352 w 882987"/>
                  <a:gd name="connsiteY7" fmla="*/ 472325 h 606961"/>
                  <a:gd name="connsiteX8" fmla="*/ 516685 w 882987"/>
                  <a:gd name="connsiteY8" fmla="*/ 597873 h 606961"/>
                  <a:gd name="connsiteX9" fmla="*/ 115892 w 882987"/>
                  <a:gd name="connsiteY9" fmla="*/ 593043 h 606961"/>
                  <a:gd name="connsiteX10" fmla="*/ 0 w 882987"/>
                  <a:gd name="connsiteY10" fmla="*/ 510955 h 606961"/>
                  <a:gd name="connsiteX0" fmla="*/ 136 w 883123"/>
                  <a:gd name="connsiteY0" fmla="*/ 510955 h 604502"/>
                  <a:gd name="connsiteX1" fmla="*/ 116028 w 883123"/>
                  <a:gd name="connsiteY1" fmla="*/ 317806 h 604502"/>
                  <a:gd name="connsiteX2" fmla="*/ 227090 w 883123"/>
                  <a:gd name="connsiteY2" fmla="*/ 143972 h 604502"/>
                  <a:gd name="connsiteX3" fmla="*/ 328496 w 883123"/>
                  <a:gd name="connsiteY3" fmla="*/ 23254 h 604502"/>
                  <a:gd name="connsiteX4" fmla="*/ 589253 w 883123"/>
                  <a:gd name="connsiteY4" fmla="*/ 3938 h 604502"/>
                  <a:gd name="connsiteX5" fmla="*/ 864496 w 883123"/>
                  <a:gd name="connsiteY5" fmla="*/ 23254 h 604502"/>
                  <a:gd name="connsiteX6" fmla="*/ 840353 w 883123"/>
                  <a:gd name="connsiteY6" fmla="*/ 221231 h 604502"/>
                  <a:gd name="connsiteX7" fmla="*/ 695488 w 883123"/>
                  <a:gd name="connsiteY7" fmla="*/ 472325 h 604502"/>
                  <a:gd name="connsiteX8" fmla="*/ 516821 w 883123"/>
                  <a:gd name="connsiteY8" fmla="*/ 597873 h 604502"/>
                  <a:gd name="connsiteX9" fmla="*/ 116028 w 883123"/>
                  <a:gd name="connsiteY9" fmla="*/ 593043 h 604502"/>
                  <a:gd name="connsiteX10" fmla="*/ 136 w 883123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2849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6712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0 w 875846"/>
                  <a:gd name="connsiteY0" fmla="*/ 510955 h 603916"/>
                  <a:gd name="connsiteX1" fmla="*/ 115892 w 875846"/>
                  <a:gd name="connsiteY1" fmla="*/ 317806 h 603916"/>
                  <a:gd name="connsiteX2" fmla="*/ 226954 w 875846"/>
                  <a:gd name="connsiteY2" fmla="*/ 143972 h 603916"/>
                  <a:gd name="connsiteX3" fmla="*/ 366990 w 875846"/>
                  <a:gd name="connsiteY3" fmla="*/ 23254 h 603916"/>
                  <a:gd name="connsiteX4" fmla="*/ 685693 w 875846"/>
                  <a:gd name="connsiteY4" fmla="*/ 3938 h 603916"/>
                  <a:gd name="connsiteX5" fmla="*/ 864360 w 875846"/>
                  <a:gd name="connsiteY5" fmla="*/ 23254 h 603916"/>
                  <a:gd name="connsiteX6" fmla="*/ 840217 w 875846"/>
                  <a:gd name="connsiteY6" fmla="*/ 221231 h 603916"/>
                  <a:gd name="connsiteX7" fmla="*/ 695352 w 875846"/>
                  <a:gd name="connsiteY7" fmla="*/ 472325 h 603916"/>
                  <a:gd name="connsiteX8" fmla="*/ 497370 w 875846"/>
                  <a:gd name="connsiteY8" fmla="*/ 593044 h 603916"/>
                  <a:gd name="connsiteX9" fmla="*/ 115892 w 875846"/>
                  <a:gd name="connsiteY9" fmla="*/ 593043 h 603916"/>
                  <a:gd name="connsiteX10" fmla="*/ 0 w 875846"/>
                  <a:gd name="connsiteY10" fmla="*/ 510955 h 603916"/>
                  <a:gd name="connsiteX0" fmla="*/ 0 w 875846"/>
                  <a:gd name="connsiteY0" fmla="*/ 510955 h 602136"/>
                  <a:gd name="connsiteX1" fmla="*/ 115892 w 875846"/>
                  <a:gd name="connsiteY1" fmla="*/ 317806 h 602136"/>
                  <a:gd name="connsiteX2" fmla="*/ 226954 w 875846"/>
                  <a:gd name="connsiteY2" fmla="*/ 143972 h 602136"/>
                  <a:gd name="connsiteX3" fmla="*/ 366990 w 875846"/>
                  <a:gd name="connsiteY3" fmla="*/ 23254 h 602136"/>
                  <a:gd name="connsiteX4" fmla="*/ 685693 w 875846"/>
                  <a:gd name="connsiteY4" fmla="*/ 3938 h 602136"/>
                  <a:gd name="connsiteX5" fmla="*/ 864360 w 875846"/>
                  <a:gd name="connsiteY5" fmla="*/ 23254 h 602136"/>
                  <a:gd name="connsiteX6" fmla="*/ 840217 w 875846"/>
                  <a:gd name="connsiteY6" fmla="*/ 221231 h 602136"/>
                  <a:gd name="connsiteX7" fmla="*/ 695352 w 875846"/>
                  <a:gd name="connsiteY7" fmla="*/ 472325 h 602136"/>
                  <a:gd name="connsiteX8" fmla="*/ 497370 w 875846"/>
                  <a:gd name="connsiteY8" fmla="*/ 593044 h 602136"/>
                  <a:gd name="connsiteX9" fmla="*/ 115892 w 875846"/>
                  <a:gd name="connsiteY9" fmla="*/ 593043 h 602136"/>
                  <a:gd name="connsiteX10" fmla="*/ 0 w 875846"/>
                  <a:gd name="connsiteY10" fmla="*/ 510955 h 602136"/>
                  <a:gd name="connsiteX0" fmla="*/ 3434 w 879280"/>
                  <a:gd name="connsiteY0" fmla="*/ 510955 h 597519"/>
                  <a:gd name="connsiteX1" fmla="*/ 119326 w 879280"/>
                  <a:gd name="connsiteY1" fmla="*/ 317806 h 597519"/>
                  <a:gd name="connsiteX2" fmla="*/ 230388 w 879280"/>
                  <a:gd name="connsiteY2" fmla="*/ 143972 h 597519"/>
                  <a:gd name="connsiteX3" fmla="*/ 370424 w 879280"/>
                  <a:gd name="connsiteY3" fmla="*/ 23254 h 597519"/>
                  <a:gd name="connsiteX4" fmla="*/ 689127 w 879280"/>
                  <a:gd name="connsiteY4" fmla="*/ 3938 h 597519"/>
                  <a:gd name="connsiteX5" fmla="*/ 867794 w 879280"/>
                  <a:gd name="connsiteY5" fmla="*/ 23254 h 597519"/>
                  <a:gd name="connsiteX6" fmla="*/ 843651 w 879280"/>
                  <a:gd name="connsiteY6" fmla="*/ 221231 h 597519"/>
                  <a:gd name="connsiteX7" fmla="*/ 698786 w 879280"/>
                  <a:gd name="connsiteY7" fmla="*/ 472325 h 597519"/>
                  <a:gd name="connsiteX8" fmla="*/ 500804 w 879280"/>
                  <a:gd name="connsiteY8" fmla="*/ 593044 h 597519"/>
                  <a:gd name="connsiteX9" fmla="*/ 119326 w 879280"/>
                  <a:gd name="connsiteY9" fmla="*/ 593043 h 597519"/>
                  <a:gd name="connsiteX10" fmla="*/ 3434 w 879280"/>
                  <a:gd name="connsiteY10" fmla="*/ 510955 h 597519"/>
                  <a:gd name="connsiteX0" fmla="*/ 3434 w 931296"/>
                  <a:gd name="connsiteY0" fmla="*/ 507976 h 594540"/>
                  <a:gd name="connsiteX1" fmla="*/ 119326 w 931296"/>
                  <a:gd name="connsiteY1" fmla="*/ 314827 h 594540"/>
                  <a:gd name="connsiteX2" fmla="*/ 230388 w 931296"/>
                  <a:gd name="connsiteY2" fmla="*/ 140993 h 594540"/>
                  <a:gd name="connsiteX3" fmla="*/ 370424 w 931296"/>
                  <a:gd name="connsiteY3" fmla="*/ 20275 h 594540"/>
                  <a:gd name="connsiteX4" fmla="*/ 689127 w 931296"/>
                  <a:gd name="connsiteY4" fmla="*/ 959 h 594540"/>
                  <a:gd name="connsiteX5" fmla="*/ 925740 w 931296"/>
                  <a:gd name="connsiteY5" fmla="*/ 29933 h 594540"/>
                  <a:gd name="connsiteX6" fmla="*/ 843651 w 931296"/>
                  <a:gd name="connsiteY6" fmla="*/ 218252 h 594540"/>
                  <a:gd name="connsiteX7" fmla="*/ 698786 w 931296"/>
                  <a:gd name="connsiteY7" fmla="*/ 469346 h 594540"/>
                  <a:gd name="connsiteX8" fmla="*/ 500804 w 931296"/>
                  <a:gd name="connsiteY8" fmla="*/ 590065 h 594540"/>
                  <a:gd name="connsiteX9" fmla="*/ 119326 w 931296"/>
                  <a:gd name="connsiteY9" fmla="*/ 590064 h 594540"/>
                  <a:gd name="connsiteX10" fmla="*/ 3434 w 931296"/>
                  <a:gd name="connsiteY10" fmla="*/ 507976 h 594540"/>
                  <a:gd name="connsiteX0" fmla="*/ 3434 w 933204"/>
                  <a:gd name="connsiteY0" fmla="*/ 507976 h 594540"/>
                  <a:gd name="connsiteX1" fmla="*/ 119326 w 933204"/>
                  <a:gd name="connsiteY1" fmla="*/ 314827 h 594540"/>
                  <a:gd name="connsiteX2" fmla="*/ 230388 w 933204"/>
                  <a:gd name="connsiteY2" fmla="*/ 140993 h 594540"/>
                  <a:gd name="connsiteX3" fmla="*/ 370424 w 933204"/>
                  <a:gd name="connsiteY3" fmla="*/ 20275 h 594540"/>
                  <a:gd name="connsiteX4" fmla="*/ 689127 w 933204"/>
                  <a:gd name="connsiteY4" fmla="*/ 959 h 594540"/>
                  <a:gd name="connsiteX5" fmla="*/ 925740 w 933204"/>
                  <a:gd name="connsiteY5" fmla="*/ 29933 h 594540"/>
                  <a:gd name="connsiteX6" fmla="*/ 858138 w 933204"/>
                  <a:gd name="connsiteY6" fmla="*/ 232738 h 594540"/>
                  <a:gd name="connsiteX7" fmla="*/ 698786 w 933204"/>
                  <a:gd name="connsiteY7" fmla="*/ 469346 h 594540"/>
                  <a:gd name="connsiteX8" fmla="*/ 500804 w 933204"/>
                  <a:gd name="connsiteY8" fmla="*/ 590065 h 594540"/>
                  <a:gd name="connsiteX9" fmla="*/ 119326 w 933204"/>
                  <a:gd name="connsiteY9" fmla="*/ 590064 h 594540"/>
                  <a:gd name="connsiteX10" fmla="*/ 3434 w 933204"/>
                  <a:gd name="connsiteY10" fmla="*/ 507976 h 594540"/>
                  <a:gd name="connsiteX0" fmla="*/ 3434 w 928328"/>
                  <a:gd name="connsiteY0" fmla="*/ 511444 h 598008"/>
                  <a:gd name="connsiteX1" fmla="*/ 119326 w 928328"/>
                  <a:gd name="connsiteY1" fmla="*/ 318295 h 598008"/>
                  <a:gd name="connsiteX2" fmla="*/ 230388 w 928328"/>
                  <a:gd name="connsiteY2" fmla="*/ 144461 h 598008"/>
                  <a:gd name="connsiteX3" fmla="*/ 370424 w 928328"/>
                  <a:gd name="connsiteY3" fmla="*/ 23743 h 598008"/>
                  <a:gd name="connsiteX4" fmla="*/ 689127 w 928328"/>
                  <a:gd name="connsiteY4" fmla="*/ 4427 h 598008"/>
                  <a:gd name="connsiteX5" fmla="*/ 925740 w 928328"/>
                  <a:gd name="connsiteY5" fmla="*/ 33401 h 598008"/>
                  <a:gd name="connsiteX6" fmla="*/ 808185 w 928328"/>
                  <a:gd name="connsiteY6" fmla="*/ 316119 h 598008"/>
                  <a:gd name="connsiteX7" fmla="*/ 698786 w 928328"/>
                  <a:gd name="connsiteY7" fmla="*/ 472814 h 598008"/>
                  <a:gd name="connsiteX8" fmla="*/ 500804 w 928328"/>
                  <a:gd name="connsiteY8" fmla="*/ 593533 h 598008"/>
                  <a:gd name="connsiteX9" fmla="*/ 119326 w 928328"/>
                  <a:gd name="connsiteY9" fmla="*/ 593532 h 598008"/>
                  <a:gd name="connsiteX10" fmla="*/ 3434 w 928328"/>
                  <a:gd name="connsiteY10" fmla="*/ 511444 h 598008"/>
                  <a:gd name="connsiteX0" fmla="*/ 3434 w 868528"/>
                  <a:gd name="connsiteY0" fmla="*/ 519810 h 606374"/>
                  <a:gd name="connsiteX1" fmla="*/ 119326 w 868528"/>
                  <a:gd name="connsiteY1" fmla="*/ 326661 h 606374"/>
                  <a:gd name="connsiteX2" fmla="*/ 230388 w 868528"/>
                  <a:gd name="connsiteY2" fmla="*/ 152827 h 606374"/>
                  <a:gd name="connsiteX3" fmla="*/ 370424 w 868528"/>
                  <a:gd name="connsiteY3" fmla="*/ 32109 h 606374"/>
                  <a:gd name="connsiteX4" fmla="*/ 689127 w 868528"/>
                  <a:gd name="connsiteY4" fmla="*/ 12793 h 606374"/>
                  <a:gd name="connsiteX5" fmla="*/ 863850 w 868528"/>
                  <a:gd name="connsiteY5" fmla="*/ 202229 h 606374"/>
                  <a:gd name="connsiteX6" fmla="*/ 808185 w 868528"/>
                  <a:gd name="connsiteY6" fmla="*/ 324485 h 606374"/>
                  <a:gd name="connsiteX7" fmla="*/ 698786 w 868528"/>
                  <a:gd name="connsiteY7" fmla="*/ 481180 h 606374"/>
                  <a:gd name="connsiteX8" fmla="*/ 500804 w 868528"/>
                  <a:gd name="connsiteY8" fmla="*/ 601899 h 606374"/>
                  <a:gd name="connsiteX9" fmla="*/ 119326 w 868528"/>
                  <a:gd name="connsiteY9" fmla="*/ 601898 h 606374"/>
                  <a:gd name="connsiteX10" fmla="*/ 3434 w 868528"/>
                  <a:gd name="connsiteY10" fmla="*/ 519810 h 606374"/>
                  <a:gd name="connsiteX0" fmla="*/ 3434 w 872634"/>
                  <a:gd name="connsiteY0" fmla="*/ 487703 h 574267"/>
                  <a:gd name="connsiteX1" fmla="*/ 119326 w 872634"/>
                  <a:gd name="connsiteY1" fmla="*/ 294554 h 574267"/>
                  <a:gd name="connsiteX2" fmla="*/ 230388 w 872634"/>
                  <a:gd name="connsiteY2" fmla="*/ 120720 h 574267"/>
                  <a:gd name="connsiteX3" fmla="*/ 370424 w 872634"/>
                  <a:gd name="connsiteY3" fmla="*/ 2 h 574267"/>
                  <a:gd name="connsiteX4" fmla="*/ 621741 w 872634"/>
                  <a:gd name="connsiteY4" fmla="*/ 118320 h 574267"/>
                  <a:gd name="connsiteX5" fmla="*/ 863850 w 872634"/>
                  <a:gd name="connsiteY5" fmla="*/ 170122 h 574267"/>
                  <a:gd name="connsiteX6" fmla="*/ 808185 w 872634"/>
                  <a:gd name="connsiteY6" fmla="*/ 292378 h 574267"/>
                  <a:gd name="connsiteX7" fmla="*/ 698786 w 872634"/>
                  <a:gd name="connsiteY7" fmla="*/ 449073 h 574267"/>
                  <a:gd name="connsiteX8" fmla="*/ 500804 w 872634"/>
                  <a:gd name="connsiteY8" fmla="*/ 569792 h 574267"/>
                  <a:gd name="connsiteX9" fmla="*/ 119326 w 872634"/>
                  <a:gd name="connsiteY9" fmla="*/ 569791 h 574267"/>
                  <a:gd name="connsiteX10" fmla="*/ 3434 w 872634"/>
                  <a:gd name="connsiteY10" fmla="*/ 487703 h 574267"/>
                  <a:gd name="connsiteX0" fmla="*/ 3434 w 872634"/>
                  <a:gd name="connsiteY0" fmla="*/ 377403 h 463967"/>
                  <a:gd name="connsiteX1" fmla="*/ 119326 w 872634"/>
                  <a:gd name="connsiteY1" fmla="*/ 184254 h 463967"/>
                  <a:gd name="connsiteX2" fmla="*/ 230388 w 872634"/>
                  <a:gd name="connsiteY2" fmla="*/ 10420 h 463967"/>
                  <a:gd name="connsiteX3" fmla="*/ 383155 w 872634"/>
                  <a:gd name="connsiteY3" fmla="*/ 18489 h 463967"/>
                  <a:gd name="connsiteX4" fmla="*/ 621741 w 872634"/>
                  <a:gd name="connsiteY4" fmla="*/ 8020 h 463967"/>
                  <a:gd name="connsiteX5" fmla="*/ 863850 w 872634"/>
                  <a:gd name="connsiteY5" fmla="*/ 59822 h 463967"/>
                  <a:gd name="connsiteX6" fmla="*/ 808185 w 872634"/>
                  <a:gd name="connsiteY6" fmla="*/ 182078 h 463967"/>
                  <a:gd name="connsiteX7" fmla="*/ 698786 w 872634"/>
                  <a:gd name="connsiteY7" fmla="*/ 338773 h 463967"/>
                  <a:gd name="connsiteX8" fmla="*/ 500804 w 872634"/>
                  <a:gd name="connsiteY8" fmla="*/ 459492 h 463967"/>
                  <a:gd name="connsiteX9" fmla="*/ 119326 w 872634"/>
                  <a:gd name="connsiteY9" fmla="*/ 459491 h 463967"/>
                  <a:gd name="connsiteX10" fmla="*/ 3434 w 872634"/>
                  <a:gd name="connsiteY10" fmla="*/ 377403 h 463967"/>
                  <a:gd name="connsiteX0" fmla="*/ 3434 w 872634"/>
                  <a:gd name="connsiteY0" fmla="*/ 371028 h 457592"/>
                  <a:gd name="connsiteX1" fmla="*/ 119326 w 872634"/>
                  <a:gd name="connsiteY1" fmla="*/ 177879 h 457592"/>
                  <a:gd name="connsiteX2" fmla="*/ 178572 w 872634"/>
                  <a:gd name="connsiteY2" fmla="*/ 87128 h 457592"/>
                  <a:gd name="connsiteX3" fmla="*/ 230388 w 872634"/>
                  <a:gd name="connsiteY3" fmla="*/ 4045 h 457592"/>
                  <a:gd name="connsiteX4" fmla="*/ 383155 w 872634"/>
                  <a:gd name="connsiteY4" fmla="*/ 12114 h 457592"/>
                  <a:gd name="connsiteX5" fmla="*/ 621741 w 872634"/>
                  <a:gd name="connsiteY5" fmla="*/ 1645 h 457592"/>
                  <a:gd name="connsiteX6" fmla="*/ 863850 w 872634"/>
                  <a:gd name="connsiteY6" fmla="*/ 53447 h 457592"/>
                  <a:gd name="connsiteX7" fmla="*/ 808185 w 872634"/>
                  <a:gd name="connsiteY7" fmla="*/ 175703 h 457592"/>
                  <a:gd name="connsiteX8" fmla="*/ 698786 w 872634"/>
                  <a:gd name="connsiteY8" fmla="*/ 332398 h 457592"/>
                  <a:gd name="connsiteX9" fmla="*/ 500804 w 872634"/>
                  <a:gd name="connsiteY9" fmla="*/ 453117 h 457592"/>
                  <a:gd name="connsiteX10" fmla="*/ 119326 w 872634"/>
                  <a:gd name="connsiteY10" fmla="*/ 453116 h 457592"/>
                  <a:gd name="connsiteX11" fmla="*/ 3434 w 872634"/>
                  <a:gd name="connsiteY11" fmla="*/ 371028 h 457592"/>
                  <a:gd name="connsiteX0" fmla="*/ 718 w 869918"/>
                  <a:gd name="connsiteY0" fmla="*/ 371028 h 457592"/>
                  <a:gd name="connsiteX1" fmla="*/ 72792 w 869918"/>
                  <a:gd name="connsiteY1" fmla="*/ 242606 h 457592"/>
                  <a:gd name="connsiteX2" fmla="*/ 175856 w 869918"/>
                  <a:gd name="connsiteY2" fmla="*/ 87128 h 457592"/>
                  <a:gd name="connsiteX3" fmla="*/ 227672 w 869918"/>
                  <a:gd name="connsiteY3" fmla="*/ 4045 h 457592"/>
                  <a:gd name="connsiteX4" fmla="*/ 380439 w 869918"/>
                  <a:gd name="connsiteY4" fmla="*/ 12114 h 457592"/>
                  <a:gd name="connsiteX5" fmla="*/ 619025 w 869918"/>
                  <a:gd name="connsiteY5" fmla="*/ 1645 h 457592"/>
                  <a:gd name="connsiteX6" fmla="*/ 861134 w 869918"/>
                  <a:gd name="connsiteY6" fmla="*/ 53447 h 457592"/>
                  <a:gd name="connsiteX7" fmla="*/ 805469 w 869918"/>
                  <a:gd name="connsiteY7" fmla="*/ 175703 h 457592"/>
                  <a:gd name="connsiteX8" fmla="*/ 696070 w 869918"/>
                  <a:gd name="connsiteY8" fmla="*/ 332398 h 457592"/>
                  <a:gd name="connsiteX9" fmla="*/ 498088 w 869918"/>
                  <a:gd name="connsiteY9" fmla="*/ 453117 h 457592"/>
                  <a:gd name="connsiteX10" fmla="*/ 116610 w 869918"/>
                  <a:gd name="connsiteY10" fmla="*/ 453116 h 457592"/>
                  <a:gd name="connsiteX11" fmla="*/ 718 w 869918"/>
                  <a:gd name="connsiteY11" fmla="*/ 371028 h 457592"/>
                  <a:gd name="connsiteX0" fmla="*/ 718 w 869918"/>
                  <a:gd name="connsiteY0" fmla="*/ 372897 h 459461"/>
                  <a:gd name="connsiteX1" fmla="*/ 72792 w 869918"/>
                  <a:gd name="connsiteY1" fmla="*/ 244475 h 459461"/>
                  <a:gd name="connsiteX2" fmla="*/ 175856 w 869918"/>
                  <a:gd name="connsiteY2" fmla="*/ 88997 h 459461"/>
                  <a:gd name="connsiteX3" fmla="*/ 380439 w 869918"/>
                  <a:gd name="connsiteY3" fmla="*/ 13983 h 459461"/>
                  <a:gd name="connsiteX4" fmla="*/ 619025 w 869918"/>
                  <a:gd name="connsiteY4" fmla="*/ 3514 h 459461"/>
                  <a:gd name="connsiteX5" fmla="*/ 861134 w 869918"/>
                  <a:gd name="connsiteY5" fmla="*/ 55316 h 459461"/>
                  <a:gd name="connsiteX6" fmla="*/ 805469 w 869918"/>
                  <a:gd name="connsiteY6" fmla="*/ 177572 h 459461"/>
                  <a:gd name="connsiteX7" fmla="*/ 696070 w 869918"/>
                  <a:gd name="connsiteY7" fmla="*/ 334267 h 459461"/>
                  <a:gd name="connsiteX8" fmla="*/ 498088 w 869918"/>
                  <a:gd name="connsiteY8" fmla="*/ 454986 h 459461"/>
                  <a:gd name="connsiteX9" fmla="*/ 116610 w 869918"/>
                  <a:gd name="connsiteY9" fmla="*/ 454985 h 459461"/>
                  <a:gd name="connsiteX10" fmla="*/ 718 w 869918"/>
                  <a:gd name="connsiteY10" fmla="*/ 372897 h 459461"/>
                  <a:gd name="connsiteX0" fmla="*/ 745 w 869945"/>
                  <a:gd name="connsiteY0" fmla="*/ 372283 h 458847"/>
                  <a:gd name="connsiteX1" fmla="*/ 72819 w 869945"/>
                  <a:gd name="connsiteY1" fmla="*/ 243861 h 458847"/>
                  <a:gd name="connsiteX2" fmla="*/ 189125 w 869945"/>
                  <a:gd name="connsiteY2" fmla="*/ 70182 h 458847"/>
                  <a:gd name="connsiteX3" fmla="*/ 380466 w 869945"/>
                  <a:gd name="connsiteY3" fmla="*/ 13369 h 458847"/>
                  <a:gd name="connsiteX4" fmla="*/ 619052 w 869945"/>
                  <a:gd name="connsiteY4" fmla="*/ 2900 h 458847"/>
                  <a:gd name="connsiteX5" fmla="*/ 861161 w 869945"/>
                  <a:gd name="connsiteY5" fmla="*/ 54702 h 458847"/>
                  <a:gd name="connsiteX6" fmla="*/ 805496 w 869945"/>
                  <a:gd name="connsiteY6" fmla="*/ 176958 h 458847"/>
                  <a:gd name="connsiteX7" fmla="*/ 696097 w 869945"/>
                  <a:gd name="connsiteY7" fmla="*/ 333653 h 458847"/>
                  <a:gd name="connsiteX8" fmla="*/ 498115 w 869945"/>
                  <a:gd name="connsiteY8" fmla="*/ 454372 h 458847"/>
                  <a:gd name="connsiteX9" fmla="*/ 116637 w 869945"/>
                  <a:gd name="connsiteY9" fmla="*/ 454371 h 458847"/>
                  <a:gd name="connsiteX10" fmla="*/ 745 w 869945"/>
                  <a:gd name="connsiteY10" fmla="*/ 372283 h 458847"/>
                  <a:gd name="connsiteX0" fmla="*/ 1262 w 870462"/>
                  <a:gd name="connsiteY0" fmla="*/ 372283 h 458847"/>
                  <a:gd name="connsiteX1" fmla="*/ 63750 w 870462"/>
                  <a:gd name="connsiteY1" fmla="*/ 231156 h 458847"/>
                  <a:gd name="connsiteX2" fmla="*/ 189642 w 870462"/>
                  <a:gd name="connsiteY2" fmla="*/ 70182 h 458847"/>
                  <a:gd name="connsiteX3" fmla="*/ 380983 w 870462"/>
                  <a:gd name="connsiteY3" fmla="*/ 13369 h 458847"/>
                  <a:gd name="connsiteX4" fmla="*/ 619569 w 870462"/>
                  <a:gd name="connsiteY4" fmla="*/ 2900 h 458847"/>
                  <a:gd name="connsiteX5" fmla="*/ 861678 w 870462"/>
                  <a:gd name="connsiteY5" fmla="*/ 54702 h 458847"/>
                  <a:gd name="connsiteX6" fmla="*/ 806013 w 870462"/>
                  <a:gd name="connsiteY6" fmla="*/ 176958 h 458847"/>
                  <a:gd name="connsiteX7" fmla="*/ 696614 w 870462"/>
                  <a:gd name="connsiteY7" fmla="*/ 333653 h 458847"/>
                  <a:gd name="connsiteX8" fmla="*/ 498632 w 870462"/>
                  <a:gd name="connsiteY8" fmla="*/ 454372 h 458847"/>
                  <a:gd name="connsiteX9" fmla="*/ 117154 w 870462"/>
                  <a:gd name="connsiteY9" fmla="*/ 454371 h 458847"/>
                  <a:gd name="connsiteX10" fmla="*/ 1262 w 870462"/>
                  <a:gd name="connsiteY10" fmla="*/ 372283 h 458847"/>
                  <a:gd name="connsiteX0" fmla="*/ 1262 w 840541"/>
                  <a:gd name="connsiteY0" fmla="*/ 370015 h 456579"/>
                  <a:gd name="connsiteX1" fmla="*/ 63750 w 840541"/>
                  <a:gd name="connsiteY1" fmla="*/ 228888 h 456579"/>
                  <a:gd name="connsiteX2" fmla="*/ 189642 w 840541"/>
                  <a:gd name="connsiteY2" fmla="*/ 67914 h 456579"/>
                  <a:gd name="connsiteX3" fmla="*/ 380983 w 840541"/>
                  <a:gd name="connsiteY3" fmla="*/ 11101 h 456579"/>
                  <a:gd name="connsiteX4" fmla="*/ 619569 w 840541"/>
                  <a:gd name="connsiteY4" fmla="*/ 632 h 456579"/>
                  <a:gd name="connsiteX5" fmla="*/ 827320 w 840541"/>
                  <a:gd name="connsiteY5" fmla="*/ 20891 h 456579"/>
                  <a:gd name="connsiteX6" fmla="*/ 806013 w 840541"/>
                  <a:gd name="connsiteY6" fmla="*/ 174690 h 456579"/>
                  <a:gd name="connsiteX7" fmla="*/ 696614 w 840541"/>
                  <a:gd name="connsiteY7" fmla="*/ 331385 h 456579"/>
                  <a:gd name="connsiteX8" fmla="*/ 498632 w 840541"/>
                  <a:gd name="connsiteY8" fmla="*/ 452104 h 456579"/>
                  <a:gd name="connsiteX9" fmla="*/ 117154 w 840541"/>
                  <a:gd name="connsiteY9" fmla="*/ 452103 h 456579"/>
                  <a:gd name="connsiteX10" fmla="*/ 1262 w 840541"/>
                  <a:gd name="connsiteY10" fmla="*/ 370015 h 456579"/>
                  <a:gd name="connsiteX0" fmla="*/ 1262 w 837874"/>
                  <a:gd name="connsiteY0" fmla="*/ 370015 h 456579"/>
                  <a:gd name="connsiteX1" fmla="*/ 63750 w 837874"/>
                  <a:gd name="connsiteY1" fmla="*/ 228888 h 456579"/>
                  <a:gd name="connsiteX2" fmla="*/ 189642 w 837874"/>
                  <a:gd name="connsiteY2" fmla="*/ 67914 h 456579"/>
                  <a:gd name="connsiteX3" fmla="*/ 380983 w 837874"/>
                  <a:gd name="connsiteY3" fmla="*/ 11101 h 456579"/>
                  <a:gd name="connsiteX4" fmla="*/ 619569 w 837874"/>
                  <a:gd name="connsiteY4" fmla="*/ 632 h 456579"/>
                  <a:gd name="connsiteX5" fmla="*/ 827320 w 837874"/>
                  <a:gd name="connsiteY5" fmla="*/ 20891 h 456579"/>
                  <a:gd name="connsiteX6" fmla="*/ 795891 w 837874"/>
                  <a:gd name="connsiteY6" fmla="*/ 170601 h 456579"/>
                  <a:gd name="connsiteX7" fmla="*/ 696614 w 837874"/>
                  <a:gd name="connsiteY7" fmla="*/ 331385 h 456579"/>
                  <a:gd name="connsiteX8" fmla="*/ 498632 w 837874"/>
                  <a:gd name="connsiteY8" fmla="*/ 452104 h 456579"/>
                  <a:gd name="connsiteX9" fmla="*/ 117154 w 837874"/>
                  <a:gd name="connsiteY9" fmla="*/ 452103 h 456579"/>
                  <a:gd name="connsiteX10" fmla="*/ 1262 w 837874"/>
                  <a:gd name="connsiteY10" fmla="*/ 370015 h 456579"/>
                  <a:gd name="connsiteX0" fmla="*/ 1262 w 810865"/>
                  <a:gd name="connsiteY0" fmla="*/ 371085 h 457649"/>
                  <a:gd name="connsiteX1" fmla="*/ 63750 w 810865"/>
                  <a:gd name="connsiteY1" fmla="*/ 229958 h 457649"/>
                  <a:gd name="connsiteX2" fmla="*/ 189642 w 810865"/>
                  <a:gd name="connsiteY2" fmla="*/ 68984 h 457649"/>
                  <a:gd name="connsiteX3" fmla="*/ 380983 w 810865"/>
                  <a:gd name="connsiteY3" fmla="*/ 12171 h 457649"/>
                  <a:gd name="connsiteX4" fmla="*/ 619569 w 810865"/>
                  <a:gd name="connsiteY4" fmla="*/ 1702 h 457649"/>
                  <a:gd name="connsiteX5" fmla="*/ 791787 w 810865"/>
                  <a:gd name="connsiteY5" fmla="*/ 37044 h 457649"/>
                  <a:gd name="connsiteX6" fmla="*/ 795891 w 810865"/>
                  <a:gd name="connsiteY6" fmla="*/ 171671 h 457649"/>
                  <a:gd name="connsiteX7" fmla="*/ 696614 w 810865"/>
                  <a:gd name="connsiteY7" fmla="*/ 332455 h 457649"/>
                  <a:gd name="connsiteX8" fmla="*/ 498632 w 810865"/>
                  <a:gd name="connsiteY8" fmla="*/ 453174 h 457649"/>
                  <a:gd name="connsiteX9" fmla="*/ 117154 w 810865"/>
                  <a:gd name="connsiteY9" fmla="*/ 453173 h 457649"/>
                  <a:gd name="connsiteX10" fmla="*/ 1262 w 810865"/>
                  <a:gd name="connsiteY10" fmla="*/ 371085 h 457649"/>
                  <a:gd name="connsiteX0" fmla="*/ 1262 w 821687"/>
                  <a:gd name="connsiteY0" fmla="*/ 370907 h 457471"/>
                  <a:gd name="connsiteX1" fmla="*/ 63750 w 821687"/>
                  <a:gd name="connsiteY1" fmla="*/ 229780 h 457471"/>
                  <a:gd name="connsiteX2" fmla="*/ 189642 w 821687"/>
                  <a:gd name="connsiteY2" fmla="*/ 68806 h 457471"/>
                  <a:gd name="connsiteX3" fmla="*/ 380983 w 821687"/>
                  <a:gd name="connsiteY3" fmla="*/ 11993 h 457471"/>
                  <a:gd name="connsiteX4" fmla="*/ 619569 w 821687"/>
                  <a:gd name="connsiteY4" fmla="*/ 1524 h 457471"/>
                  <a:gd name="connsiteX5" fmla="*/ 807509 w 821687"/>
                  <a:gd name="connsiteY5" fmla="*/ 34387 h 457471"/>
                  <a:gd name="connsiteX6" fmla="*/ 795891 w 821687"/>
                  <a:gd name="connsiteY6" fmla="*/ 171493 h 457471"/>
                  <a:gd name="connsiteX7" fmla="*/ 696614 w 821687"/>
                  <a:gd name="connsiteY7" fmla="*/ 332277 h 457471"/>
                  <a:gd name="connsiteX8" fmla="*/ 498632 w 821687"/>
                  <a:gd name="connsiteY8" fmla="*/ 452996 h 457471"/>
                  <a:gd name="connsiteX9" fmla="*/ 117154 w 821687"/>
                  <a:gd name="connsiteY9" fmla="*/ 452995 h 457471"/>
                  <a:gd name="connsiteX10" fmla="*/ 1262 w 821687"/>
                  <a:gd name="connsiteY10" fmla="*/ 370907 h 457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1687" h="457471">
                    <a:moveTo>
                      <a:pt x="1262" y="370907"/>
                    </a:moveTo>
                    <a:cubicBezTo>
                      <a:pt x="-7639" y="333705"/>
                      <a:pt x="32353" y="280130"/>
                      <a:pt x="63750" y="229780"/>
                    </a:cubicBezTo>
                    <a:cubicBezTo>
                      <a:pt x="95147" y="179430"/>
                      <a:pt x="138368" y="107221"/>
                      <a:pt x="189642" y="68806"/>
                    </a:cubicBezTo>
                    <a:cubicBezTo>
                      <a:pt x="240916" y="30391"/>
                      <a:pt x="309328" y="23207"/>
                      <a:pt x="380983" y="11993"/>
                    </a:cubicBezTo>
                    <a:cubicBezTo>
                      <a:pt x="452638" y="779"/>
                      <a:pt x="548481" y="-2208"/>
                      <a:pt x="619569" y="1524"/>
                    </a:cubicBezTo>
                    <a:cubicBezTo>
                      <a:pt x="690657" y="5256"/>
                      <a:pt x="778122" y="6059"/>
                      <a:pt x="807509" y="34387"/>
                    </a:cubicBezTo>
                    <a:cubicBezTo>
                      <a:pt x="836896" y="62715"/>
                      <a:pt x="814374" y="121845"/>
                      <a:pt x="795891" y="171493"/>
                    </a:cubicBezTo>
                    <a:cubicBezTo>
                      <a:pt x="777409" y="221141"/>
                      <a:pt x="746157" y="285360"/>
                      <a:pt x="696614" y="332277"/>
                    </a:cubicBezTo>
                    <a:cubicBezTo>
                      <a:pt x="647071" y="379194"/>
                      <a:pt x="589575" y="437705"/>
                      <a:pt x="498632" y="452996"/>
                    </a:cubicBezTo>
                    <a:cubicBezTo>
                      <a:pt x="378716" y="463458"/>
                      <a:pt x="267653" y="452190"/>
                      <a:pt x="117154" y="452995"/>
                    </a:cubicBezTo>
                    <a:cubicBezTo>
                      <a:pt x="-33345" y="453800"/>
                      <a:pt x="10163" y="408110"/>
                      <a:pt x="1262" y="370907"/>
                    </a:cubicBezTo>
                    <a:close/>
                  </a:path>
                </a:pathLst>
              </a:custGeom>
              <a:noFill/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01" name="直線矢印コネクタ 200"/>
              <p:cNvCxnSpPr/>
              <p:nvPr/>
            </p:nvCxnSpPr>
            <p:spPr>
              <a:xfrm rot="9420000" flipV="1">
                <a:off x="5266486" y="2930160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直線矢印コネクタ 201"/>
              <p:cNvCxnSpPr/>
              <p:nvPr/>
            </p:nvCxnSpPr>
            <p:spPr>
              <a:xfrm rot="9420000" flipV="1">
                <a:off x="5147298" y="2848401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3" name="図形グループ 202"/>
            <p:cNvGrpSpPr/>
            <p:nvPr/>
          </p:nvGrpSpPr>
          <p:grpSpPr>
            <a:xfrm rot="10800000">
              <a:off x="6708490" y="3429425"/>
              <a:ext cx="839467" cy="457471"/>
              <a:chOff x="5147298" y="2703140"/>
              <a:chExt cx="839467" cy="457471"/>
            </a:xfrm>
          </p:grpSpPr>
          <p:cxnSp>
            <p:nvCxnSpPr>
              <p:cNvPr id="204" name="直線矢印コネクタ 203"/>
              <p:cNvCxnSpPr/>
              <p:nvPr/>
            </p:nvCxnSpPr>
            <p:spPr>
              <a:xfrm rot="9420000" flipV="1">
                <a:off x="5381439" y="3023174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フリーフォーム 204"/>
              <p:cNvSpPr/>
              <p:nvPr/>
            </p:nvSpPr>
            <p:spPr>
              <a:xfrm rot="9420000" flipV="1">
                <a:off x="5165078" y="2703140"/>
                <a:ext cx="821687" cy="457471"/>
              </a:xfrm>
              <a:custGeom>
                <a:avLst/>
                <a:gdLst>
                  <a:gd name="connsiteX0" fmla="*/ 6798 w 629207"/>
                  <a:gd name="connsiteY0" fmla="*/ 618083 h 749866"/>
                  <a:gd name="connsiteX1" fmla="*/ 127519 w 629207"/>
                  <a:gd name="connsiteY1" fmla="*/ 424934 h 749866"/>
                  <a:gd name="connsiteX2" fmla="*/ 228924 w 629207"/>
                  <a:gd name="connsiteY2" fmla="*/ 260757 h 749866"/>
                  <a:gd name="connsiteX3" fmla="*/ 325501 w 629207"/>
                  <a:gd name="connsiteY3" fmla="*/ 115896 h 749866"/>
                  <a:gd name="connsiteX4" fmla="*/ 455880 w 629207"/>
                  <a:gd name="connsiteY4" fmla="*/ 6 h 749866"/>
                  <a:gd name="connsiteX5" fmla="*/ 586258 w 629207"/>
                  <a:gd name="connsiteY5" fmla="*/ 120724 h 749866"/>
                  <a:gd name="connsiteX6" fmla="*/ 624889 w 629207"/>
                  <a:gd name="connsiteY6" fmla="*/ 424934 h 749866"/>
                  <a:gd name="connsiteX7" fmla="*/ 615231 w 629207"/>
                  <a:gd name="connsiteY7" fmla="*/ 632569 h 749866"/>
                  <a:gd name="connsiteX8" fmla="*/ 508997 w 629207"/>
                  <a:gd name="connsiteY8" fmla="*/ 743630 h 749866"/>
                  <a:gd name="connsiteX9" fmla="*/ 69573 w 629207"/>
                  <a:gd name="connsiteY9" fmla="*/ 724315 h 749866"/>
                  <a:gd name="connsiteX10" fmla="*/ 6798 w 629207"/>
                  <a:gd name="connsiteY10" fmla="*/ 618083 h 749866"/>
                  <a:gd name="connsiteX0" fmla="*/ 6798 w 878316"/>
                  <a:gd name="connsiteY0" fmla="*/ 621964 h 753747"/>
                  <a:gd name="connsiteX1" fmla="*/ 127519 w 878316"/>
                  <a:gd name="connsiteY1" fmla="*/ 428815 h 753747"/>
                  <a:gd name="connsiteX2" fmla="*/ 228924 w 878316"/>
                  <a:gd name="connsiteY2" fmla="*/ 264638 h 753747"/>
                  <a:gd name="connsiteX3" fmla="*/ 325501 w 878316"/>
                  <a:gd name="connsiteY3" fmla="*/ 119777 h 753747"/>
                  <a:gd name="connsiteX4" fmla="*/ 455880 w 878316"/>
                  <a:gd name="connsiteY4" fmla="*/ 3887 h 753747"/>
                  <a:gd name="connsiteX5" fmla="*/ 875988 w 878316"/>
                  <a:gd name="connsiteY5" fmla="*/ 66660 h 753747"/>
                  <a:gd name="connsiteX6" fmla="*/ 624889 w 878316"/>
                  <a:gd name="connsiteY6" fmla="*/ 428815 h 753747"/>
                  <a:gd name="connsiteX7" fmla="*/ 615231 w 878316"/>
                  <a:gd name="connsiteY7" fmla="*/ 636450 h 753747"/>
                  <a:gd name="connsiteX8" fmla="*/ 508997 w 878316"/>
                  <a:gd name="connsiteY8" fmla="*/ 747511 h 753747"/>
                  <a:gd name="connsiteX9" fmla="*/ 69573 w 878316"/>
                  <a:gd name="connsiteY9" fmla="*/ 728196 h 753747"/>
                  <a:gd name="connsiteX10" fmla="*/ 6798 w 878316"/>
                  <a:gd name="connsiteY10" fmla="*/ 621964 h 753747"/>
                  <a:gd name="connsiteX0" fmla="*/ 6798 w 877854"/>
                  <a:gd name="connsiteY0" fmla="*/ 592440 h 724223"/>
                  <a:gd name="connsiteX1" fmla="*/ 127519 w 877854"/>
                  <a:gd name="connsiteY1" fmla="*/ 399291 h 724223"/>
                  <a:gd name="connsiteX2" fmla="*/ 228924 w 877854"/>
                  <a:gd name="connsiteY2" fmla="*/ 235114 h 724223"/>
                  <a:gd name="connsiteX3" fmla="*/ 325501 w 877854"/>
                  <a:gd name="connsiteY3" fmla="*/ 90253 h 724223"/>
                  <a:gd name="connsiteX4" fmla="*/ 475196 w 877854"/>
                  <a:gd name="connsiteY4" fmla="*/ 17822 h 724223"/>
                  <a:gd name="connsiteX5" fmla="*/ 875988 w 877854"/>
                  <a:gd name="connsiteY5" fmla="*/ 37136 h 724223"/>
                  <a:gd name="connsiteX6" fmla="*/ 624889 w 877854"/>
                  <a:gd name="connsiteY6" fmla="*/ 399291 h 724223"/>
                  <a:gd name="connsiteX7" fmla="*/ 615231 w 877854"/>
                  <a:gd name="connsiteY7" fmla="*/ 606926 h 724223"/>
                  <a:gd name="connsiteX8" fmla="*/ 508997 w 877854"/>
                  <a:gd name="connsiteY8" fmla="*/ 717987 h 724223"/>
                  <a:gd name="connsiteX9" fmla="*/ 69573 w 877854"/>
                  <a:gd name="connsiteY9" fmla="*/ 698672 h 724223"/>
                  <a:gd name="connsiteX10" fmla="*/ 6798 w 877854"/>
                  <a:gd name="connsiteY10" fmla="*/ 592440 h 724223"/>
                  <a:gd name="connsiteX0" fmla="*/ 6798 w 888203"/>
                  <a:gd name="connsiteY0" fmla="*/ 589197 h 720980"/>
                  <a:gd name="connsiteX1" fmla="*/ 127519 w 888203"/>
                  <a:gd name="connsiteY1" fmla="*/ 396048 h 720980"/>
                  <a:gd name="connsiteX2" fmla="*/ 228924 w 888203"/>
                  <a:gd name="connsiteY2" fmla="*/ 231871 h 720980"/>
                  <a:gd name="connsiteX3" fmla="*/ 325501 w 888203"/>
                  <a:gd name="connsiteY3" fmla="*/ 87010 h 720980"/>
                  <a:gd name="connsiteX4" fmla="*/ 475196 w 888203"/>
                  <a:gd name="connsiteY4" fmla="*/ 14579 h 720980"/>
                  <a:gd name="connsiteX5" fmla="*/ 875988 w 888203"/>
                  <a:gd name="connsiteY5" fmla="*/ 33893 h 720980"/>
                  <a:gd name="connsiteX6" fmla="*/ 769754 w 888203"/>
                  <a:gd name="connsiteY6" fmla="*/ 347760 h 720980"/>
                  <a:gd name="connsiteX7" fmla="*/ 615231 w 888203"/>
                  <a:gd name="connsiteY7" fmla="*/ 603683 h 720980"/>
                  <a:gd name="connsiteX8" fmla="*/ 508997 w 888203"/>
                  <a:gd name="connsiteY8" fmla="*/ 714744 h 720980"/>
                  <a:gd name="connsiteX9" fmla="*/ 69573 w 888203"/>
                  <a:gd name="connsiteY9" fmla="*/ 695429 h 720980"/>
                  <a:gd name="connsiteX10" fmla="*/ 6798 w 888203"/>
                  <a:gd name="connsiteY10" fmla="*/ 589197 h 720980"/>
                  <a:gd name="connsiteX0" fmla="*/ 6798 w 887460"/>
                  <a:gd name="connsiteY0" fmla="*/ 589197 h 720980"/>
                  <a:gd name="connsiteX1" fmla="*/ 127519 w 887460"/>
                  <a:gd name="connsiteY1" fmla="*/ 396048 h 720980"/>
                  <a:gd name="connsiteX2" fmla="*/ 228924 w 887460"/>
                  <a:gd name="connsiteY2" fmla="*/ 231871 h 720980"/>
                  <a:gd name="connsiteX3" fmla="*/ 325501 w 887460"/>
                  <a:gd name="connsiteY3" fmla="*/ 87010 h 720980"/>
                  <a:gd name="connsiteX4" fmla="*/ 475196 w 887460"/>
                  <a:gd name="connsiteY4" fmla="*/ 14579 h 720980"/>
                  <a:gd name="connsiteX5" fmla="*/ 875988 w 887460"/>
                  <a:gd name="connsiteY5" fmla="*/ 33893 h 720980"/>
                  <a:gd name="connsiteX6" fmla="*/ 769754 w 887460"/>
                  <a:gd name="connsiteY6" fmla="*/ 347760 h 720980"/>
                  <a:gd name="connsiteX7" fmla="*/ 678006 w 887460"/>
                  <a:gd name="connsiteY7" fmla="*/ 521595 h 720980"/>
                  <a:gd name="connsiteX8" fmla="*/ 508997 w 887460"/>
                  <a:gd name="connsiteY8" fmla="*/ 714744 h 720980"/>
                  <a:gd name="connsiteX9" fmla="*/ 69573 w 887460"/>
                  <a:gd name="connsiteY9" fmla="*/ 695429 h 720980"/>
                  <a:gd name="connsiteX10" fmla="*/ 6798 w 887460"/>
                  <a:gd name="connsiteY10" fmla="*/ 589197 h 720980"/>
                  <a:gd name="connsiteX0" fmla="*/ 6798 w 900510"/>
                  <a:gd name="connsiteY0" fmla="*/ 583753 h 715536"/>
                  <a:gd name="connsiteX1" fmla="*/ 127519 w 900510"/>
                  <a:gd name="connsiteY1" fmla="*/ 390604 h 715536"/>
                  <a:gd name="connsiteX2" fmla="*/ 228924 w 900510"/>
                  <a:gd name="connsiteY2" fmla="*/ 226427 h 715536"/>
                  <a:gd name="connsiteX3" fmla="*/ 325501 w 900510"/>
                  <a:gd name="connsiteY3" fmla="*/ 81566 h 715536"/>
                  <a:gd name="connsiteX4" fmla="*/ 475196 w 900510"/>
                  <a:gd name="connsiteY4" fmla="*/ 9135 h 715536"/>
                  <a:gd name="connsiteX5" fmla="*/ 875988 w 900510"/>
                  <a:gd name="connsiteY5" fmla="*/ 28449 h 715536"/>
                  <a:gd name="connsiteX6" fmla="*/ 837358 w 900510"/>
                  <a:gd name="connsiteY6" fmla="*/ 255399 h 715536"/>
                  <a:gd name="connsiteX7" fmla="*/ 678006 w 900510"/>
                  <a:gd name="connsiteY7" fmla="*/ 516151 h 715536"/>
                  <a:gd name="connsiteX8" fmla="*/ 508997 w 900510"/>
                  <a:gd name="connsiteY8" fmla="*/ 709300 h 715536"/>
                  <a:gd name="connsiteX9" fmla="*/ 69573 w 900510"/>
                  <a:gd name="connsiteY9" fmla="*/ 689985 h 715536"/>
                  <a:gd name="connsiteX10" fmla="*/ 6798 w 900510"/>
                  <a:gd name="connsiteY10" fmla="*/ 583753 h 715536"/>
                  <a:gd name="connsiteX0" fmla="*/ 6798 w 892681"/>
                  <a:gd name="connsiteY0" fmla="*/ 592487 h 724270"/>
                  <a:gd name="connsiteX1" fmla="*/ 127519 w 892681"/>
                  <a:gd name="connsiteY1" fmla="*/ 399338 h 724270"/>
                  <a:gd name="connsiteX2" fmla="*/ 228924 w 892681"/>
                  <a:gd name="connsiteY2" fmla="*/ 235161 h 724270"/>
                  <a:gd name="connsiteX3" fmla="*/ 325501 w 892681"/>
                  <a:gd name="connsiteY3" fmla="*/ 90300 h 724270"/>
                  <a:gd name="connsiteX4" fmla="*/ 475196 w 892681"/>
                  <a:gd name="connsiteY4" fmla="*/ 17869 h 724270"/>
                  <a:gd name="connsiteX5" fmla="*/ 866330 w 892681"/>
                  <a:gd name="connsiteY5" fmla="*/ 22697 h 724270"/>
                  <a:gd name="connsiteX6" fmla="*/ 837358 w 892681"/>
                  <a:gd name="connsiteY6" fmla="*/ 264133 h 724270"/>
                  <a:gd name="connsiteX7" fmla="*/ 678006 w 892681"/>
                  <a:gd name="connsiteY7" fmla="*/ 524885 h 724270"/>
                  <a:gd name="connsiteX8" fmla="*/ 508997 w 892681"/>
                  <a:gd name="connsiteY8" fmla="*/ 718034 h 724270"/>
                  <a:gd name="connsiteX9" fmla="*/ 69573 w 892681"/>
                  <a:gd name="connsiteY9" fmla="*/ 698719 h 724270"/>
                  <a:gd name="connsiteX10" fmla="*/ 6798 w 892681"/>
                  <a:gd name="connsiteY10" fmla="*/ 592487 h 724270"/>
                  <a:gd name="connsiteX0" fmla="*/ 6798 w 892681"/>
                  <a:gd name="connsiteY0" fmla="*/ 591772 h 723555"/>
                  <a:gd name="connsiteX1" fmla="*/ 127519 w 892681"/>
                  <a:gd name="connsiteY1" fmla="*/ 398623 h 723555"/>
                  <a:gd name="connsiteX2" fmla="*/ 228924 w 892681"/>
                  <a:gd name="connsiteY2" fmla="*/ 234446 h 723555"/>
                  <a:gd name="connsiteX3" fmla="*/ 325501 w 892681"/>
                  <a:gd name="connsiteY3" fmla="*/ 75098 h 723555"/>
                  <a:gd name="connsiteX4" fmla="*/ 475196 w 892681"/>
                  <a:gd name="connsiteY4" fmla="*/ 17154 h 723555"/>
                  <a:gd name="connsiteX5" fmla="*/ 866330 w 892681"/>
                  <a:gd name="connsiteY5" fmla="*/ 21982 h 723555"/>
                  <a:gd name="connsiteX6" fmla="*/ 837358 w 892681"/>
                  <a:gd name="connsiteY6" fmla="*/ 263418 h 723555"/>
                  <a:gd name="connsiteX7" fmla="*/ 678006 w 892681"/>
                  <a:gd name="connsiteY7" fmla="*/ 524170 h 723555"/>
                  <a:gd name="connsiteX8" fmla="*/ 508997 w 892681"/>
                  <a:gd name="connsiteY8" fmla="*/ 717319 h 723555"/>
                  <a:gd name="connsiteX9" fmla="*/ 69573 w 892681"/>
                  <a:gd name="connsiteY9" fmla="*/ 698004 h 723555"/>
                  <a:gd name="connsiteX10" fmla="*/ 6798 w 892681"/>
                  <a:gd name="connsiteY10" fmla="*/ 591772 h 723555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28924 w 891254"/>
                  <a:gd name="connsiteY2" fmla="*/ 244760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6798 w 891254"/>
                  <a:gd name="connsiteY0" fmla="*/ 602086 h 733869"/>
                  <a:gd name="connsiteX1" fmla="*/ 127519 w 891254"/>
                  <a:gd name="connsiteY1" fmla="*/ 408937 h 733869"/>
                  <a:gd name="connsiteX2" fmla="*/ 219266 w 891254"/>
                  <a:gd name="connsiteY2" fmla="*/ 235103 h 733869"/>
                  <a:gd name="connsiteX3" fmla="*/ 325501 w 891254"/>
                  <a:gd name="connsiteY3" fmla="*/ 85412 h 733869"/>
                  <a:gd name="connsiteX4" fmla="*/ 494511 w 891254"/>
                  <a:gd name="connsiteY4" fmla="*/ 8153 h 733869"/>
                  <a:gd name="connsiteX5" fmla="*/ 866330 w 891254"/>
                  <a:gd name="connsiteY5" fmla="*/ 32296 h 733869"/>
                  <a:gd name="connsiteX6" fmla="*/ 837358 w 891254"/>
                  <a:gd name="connsiteY6" fmla="*/ 273732 h 733869"/>
                  <a:gd name="connsiteX7" fmla="*/ 678006 w 891254"/>
                  <a:gd name="connsiteY7" fmla="*/ 534484 h 733869"/>
                  <a:gd name="connsiteX8" fmla="*/ 508997 w 891254"/>
                  <a:gd name="connsiteY8" fmla="*/ 727633 h 733869"/>
                  <a:gd name="connsiteX9" fmla="*/ 69573 w 891254"/>
                  <a:gd name="connsiteY9" fmla="*/ 708318 h 733869"/>
                  <a:gd name="connsiteX10" fmla="*/ 6798 w 891254"/>
                  <a:gd name="connsiteY10" fmla="*/ 602086 h 733869"/>
                  <a:gd name="connsiteX0" fmla="*/ 5368 w 889824"/>
                  <a:gd name="connsiteY0" fmla="*/ 602086 h 733869"/>
                  <a:gd name="connsiteX1" fmla="*/ 106774 w 889824"/>
                  <a:gd name="connsiteY1" fmla="*/ 408937 h 733869"/>
                  <a:gd name="connsiteX2" fmla="*/ 217836 w 889824"/>
                  <a:gd name="connsiteY2" fmla="*/ 235103 h 733869"/>
                  <a:gd name="connsiteX3" fmla="*/ 324071 w 889824"/>
                  <a:gd name="connsiteY3" fmla="*/ 85412 h 733869"/>
                  <a:gd name="connsiteX4" fmla="*/ 493081 w 889824"/>
                  <a:gd name="connsiteY4" fmla="*/ 8153 h 733869"/>
                  <a:gd name="connsiteX5" fmla="*/ 864900 w 889824"/>
                  <a:gd name="connsiteY5" fmla="*/ 32296 h 733869"/>
                  <a:gd name="connsiteX6" fmla="*/ 835928 w 889824"/>
                  <a:gd name="connsiteY6" fmla="*/ 273732 h 733869"/>
                  <a:gd name="connsiteX7" fmla="*/ 676576 w 889824"/>
                  <a:gd name="connsiteY7" fmla="*/ 534484 h 733869"/>
                  <a:gd name="connsiteX8" fmla="*/ 507567 w 889824"/>
                  <a:gd name="connsiteY8" fmla="*/ 727633 h 733869"/>
                  <a:gd name="connsiteX9" fmla="*/ 68143 w 889824"/>
                  <a:gd name="connsiteY9" fmla="*/ 708318 h 733869"/>
                  <a:gd name="connsiteX10" fmla="*/ 5368 w 889824"/>
                  <a:gd name="connsiteY10" fmla="*/ 602086 h 733869"/>
                  <a:gd name="connsiteX0" fmla="*/ 2776 w 901718"/>
                  <a:gd name="connsiteY0" fmla="*/ 602086 h 734159"/>
                  <a:gd name="connsiteX1" fmla="*/ 118668 w 901718"/>
                  <a:gd name="connsiteY1" fmla="*/ 408937 h 734159"/>
                  <a:gd name="connsiteX2" fmla="*/ 229730 w 901718"/>
                  <a:gd name="connsiteY2" fmla="*/ 235103 h 734159"/>
                  <a:gd name="connsiteX3" fmla="*/ 335965 w 901718"/>
                  <a:gd name="connsiteY3" fmla="*/ 85412 h 734159"/>
                  <a:gd name="connsiteX4" fmla="*/ 504975 w 901718"/>
                  <a:gd name="connsiteY4" fmla="*/ 8153 h 734159"/>
                  <a:gd name="connsiteX5" fmla="*/ 876794 w 901718"/>
                  <a:gd name="connsiteY5" fmla="*/ 32296 h 734159"/>
                  <a:gd name="connsiteX6" fmla="*/ 847822 w 901718"/>
                  <a:gd name="connsiteY6" fmla="*/ 273732 h 734159"/>
                  <a:gd name="connsiteX7" fmla="*/ 688470 w 901718"/>
                  <a:gd name="connsiteY7" fmla="*/ 534484 h 734159"/>
                  <a:gd name="connsiteX8" fmla="*/ 519461 w 901718"/>
                  <a:gd name="connsiteY8" fmla="*/ 727633 h 734159"/>
                  <a:gd name="connsiteX9" fmla="*/ 80037 w 901718"/>
                  <a:gd name="connsiteY9" fmla="*/ 708318 h 734159"/>
                  <a:gd name="connsiteX10" fmla="*/ 2776 w 901718"/>
                  <a:gd name="connsiteY10" fmla="*/ 602086 h 734159"/>
                  <a:gd name="connsiteX0" fmla="*/ 2776 w 906674"/>
                  <a:gd name="connsiteY0" fmla="*/ 600388 h 732461"/>
                  <a:gd name="connsiteX1" fmla="*/ 118668 w 906674"/>
                  <a:gd name="connsiteY1" fmla="*/ 407239 h 732461"/>
                  <a:gd name="connsiteX2" fmla="*/ 229730 w 906674"/>
                  <a:gd name="connsiteY2" fmla="*/ 233405 h 732461"/>
                  <a:gd name="connsiteX3" fmla="*/ 335965 w 906674"/>
                  <a:gd name="connsiteY3" fmla="*/ 83714 h 732461"/>
                  <a:gd name="connsiteX4" fmla="*/ 504975 w 906674"/>
                  <a:gd name="connsiteY4" fmla="*/ 6455 h 732461"/>
                  <a:gd name="connsiteX5" fmla="*/ 876794 w 906674"/>
                  <a:gd name="connsiteY5" fmla="*/ 30598 h 732461"/>
                  <a:gd name="connsiteX6" fmla="*/ 862308 w 906674"/>
                  <a:gd name="connsiteY6" fmla="*/ 238233 h 732461"/>
                  <a:gd name="connsiteX7" fmla="*/ 688470 w 906674"/>
                  <a:gd name="connsiteY7" fmla="*/ 532786 h 732461"/>
                  <a:gd name="connsiteX8" fmla="*/ 519461 w 906674"/>
                  <a:gd name="connsiteY8" fmla="*/ 725935 h 732461"/>
                  <a:gd name="connsiteX9" fmla="*/ 80037 w 906674"/>
                  <a:gd name="connsiteY9" fmla="*/ 706620 h 732461"/>
                  <a:gd name="connsiteX10" fmla="*/ 2776 w 906674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12080"/>
                  <a:gd name="connsiteY0" fmla="*/ 600388 h 732461"/>
                  <a:gd name="connsiteX1" fmla="*/ 118668 w 912080"/>
                  <a:gd name="connsiteY1" fmla="*/ 407239 h 732461"/>
                  <a:gd name="connsiteX2" fmla="*/ 229730 w 912080"/>
                  <a:gd name="connsiteY2" fmla="*/ 233405 h 732461"/>
                  <a:gd name="connsiteX3" fmla="*/ 335965 w 912080"/>
                  <a:gd name="connsiteY3" fmla="*/ 83714 h 732461"/>
                  <a:gd name="connsiteX4" fmla="*/ 504975 w 912080"/>
                  <a:gd name="connsiteY4" fmla="*/ 6455 h 732461"/>
                  <a:gd name="connsiteX5" fmla="*/ 876794 w 912080"/>
                  <a:gd name="connsiteY5" fmla="*/ 30598 h 732461"/>
                  <a:gd name="connsiteX6" fmla="*/ 862308 w 912080"/>
                  <a:gd name="connsiteY6" fmla="*/ 238233 h 732461"/>
                  <a:gd name="connsiteX7" fmla="*/ 688470 w 912080"/>
                  <a:gd name="connsiteY7" fmla="*/ 532786 h 732461"/>
                  <a:gd name="connsiteX8" fmla="*/ 519461 w 912080"/>
                  <a:gd name="connsiteY8" fmla="*/ 725935 h 732461"/>
                  <a:gd name="connsiteX9" fmla="*/ 80037 w 912080"/>
                  <a:gd name="connsiteY9" fmla="*/ 706620 h 732461"/>
                  <a:gd name="connsiteX10" fmla="*/ 2776 w 912080"/>
                  <a:gd name="connsiteY10" fmla="*/ 600388 h 732461"/>
                  <a:gd name="connsiteX0" fmla="*/ 2776 w 904998"/>
                  <a:gd name="connsiteY0" fmla="*/ 594237 h 726310"/>
                  <a:gd name="connsiteX1" fmla="*/ 118668 w 904998"/>
                  <a:gd name="connsiteY1" fmla="*/ 401088 h 726310"/>
                  <a:gd name="connsiteX2" fmla="*/ 229730 w 904998"/>
                  <a:gd name="connsiteY2" fmla="*/ 227254 h 726310"/>
                  <a:gd name="connsiteX3" fmla="*/ 335965 w 904998"/>
                  <a:gd name="connsiteY3" fmla="*/ 77563 h 726310"/>
                  <a:gd name="connsiteX4" fmla="*/ 606380 w 904998"/>
                  <a:gd name="connsiteY4" fmla="*/ 9961 h 726310"/>
                  <a:gd name="connsiteX5" fmla="*/ 876794 w 904998"/>
                  <a:gd name="connsiteY5" fmla="*/ 24447 h 726310"/>
                  <a:gd name="connsiteX6" fmla="*/ 862308 w 904998"/>
                  <a:gd name="connsiteY6" fmla="*/ 232082 h 726310"/>
                  <a:gd name="connsiteX7" fmla="*/ 688470 w 904998"/>
                  <a:gd name="connsiteY7" fmla="*/ 526635 h 726310"/>
                  <a:gd name="connsiteX8" fmla="*/ 519461 w 904998"/>
                  <a:gd name="connsiteY8" fmla="*/ 719784 h 726310"/>
                  <a:gd name="connsiteX9" fmla="*/ 80037 w 904998"/>
                  <a:gd name="connsiteY9" fmla="*/ 700469 h 726310"/>
                  <a:gd name="connsiteX10" fmla="*/ 2776 w 904998"/>
                  <a:gd name="connsiteY10" fmla="*/ 594237 h 726310"/>
                  <a:gd name="connsiteX0" fmla="*/ 2776 w 904998"/>
                  <a:gd name="connsiteY0" fmla="*/ 596105 h 728178"/>
                  <a:gd name="connsiteX1" fmla="*/ 118668 w 904998"/>
                  <a:gd name="connsiteY1" fmla="*/ 402956 h 728178"/>
                  <a:gd name="connsiteX2" fmla="*/ 229730 w 904998"/>
                  <a:gd name="connsiteY2" fmla="*/ 229122 h 728178"/>
                  <a:gd name="connsiteX3" fmla="*/ 331136 w 904998"/>
                  <a:gd name="connsiteY3" fmla="*/ 108404 h 728178"/>
                  <a:gd name="connsiteX4" fmla="*/ 606380 w 904998"/>
                  <a:gd name="connsiteY4" fmla="*/ 11829 h 728178"/>
                  <a:gd name="connsiteX5" fmla="*/ 876794 w 904998"/>
                  <a:gd name="connsiteY5" fmla="*/ 26315 h 728178"/>
                  <a:gd name="connsiteX6" fmla="*/ 862308 w 904998"/>
                  <a:gd name="connsiteY6" fmla="*/ 233950 h 728178"/>
                  <a:gd name="connsiteX7" fmla="*/ 688470 w 904998"/>
                  <a:gd name="connsiteY7" fmla="*/ 528503 h 728178"/>
                  <a:gd name="connsiteX8" fmla="*/ 519461 w 904998"/>
                  <a:gd name="connsiteY8" fmla="*/ 721652 h 728178"/>
                  <a:gd name="connsiteX9" fmla="*/ 80037 w 904998"/>
                  <a:gd name="connsiteY9" fmla="*/ 702337 h 728178"/>
                  <a:gd name="connsiteX10" fmla="*/ 2776 w 904998"/>
                  <a:gd name="connsiteY10" fmla="*/ 596105 h 728178"/>
                  <a:gd name="connsiteX0" fmla="*/ 2776 w 905995"/>
                  <a:gd name="connsiteY0" fmla="*/ 574636 h 706709"/>
                  <a:gd name="connsiteX1" fmla="*/ 118668 w 905995"/>
                  <a:gd name="connsiteY1" fmla="*/ 381487 h 706709"/>
                  <a:gd name="connsiteX2" fmla="*/ 229730 w 905995"/>
                  <a:gd name="connsiteY2" fmla="*/ 207653 h 706709"/>
                  <a:gd name="connsiteX3" fmla="*/ 331136 w 905995"/>
                  <a:gd name="connsiteY3" fmla="*/ 86935 h 706709"/>
                  <a:gd name="connsiteX4" fmla="*/ 591893 w 905995"/>
                  <a:gd name="connsiteY4" fmla="*/ 67619 h 706709"/>
                  <a:gd name="connsiteX5" fmla="*/ 876794 w 905995"/>
                  <a:gd name="connsiteY5" fmla="*/ 4846 h 706709"/>
                  <a:gd name="connsiteX6" fmla="*/ 862308 w 905995"/>
                  <a:gd name="connsiteY6" fmla="*/ 212481 h 706709"/>
                  <a:gd name="connsiteX7" fmla="*/ 688470 w 905995"/>
                  <a:gd name="connsiteY7" fmla="*/ 507034 h 706709"/>
                  <a:gd name="connsiteX8" fmla="*/ 519461 w 905995"/>
                  <a:gd name="connsiteY8" fmla="*/ 700183 h 706709"/>
                  <a:gd name="connsiteX9" fmla="*/ 80037 w 905995"/>
                  <a:gd name="connsiteY9" fmla="*/ 680868 h 706709"/>
                  <a:gd name="connsiteX10" fmla="*/ 2776 w 905995"/>
                  <a:gd name="connsiteY10" fmla="*/ 574636 h 706709"/>
                  <a:gd name="connsiteX0" fmla="*/ 2776 w 893539"/>
                  <a:gd name="connsiteY0" fmla="*/ 507412 h 639485"/>
                  <a:gd name="connsiteX1" fmla="*/ 118668 w 893539"/>
                  <a:gd name="connsiteY1" fmla="*/ 314263 h 639485"/>
                  <a:gd name="connsiteX2" fmla="*/ 229730 w 893539"/>
                  <a:gd name="connsiteY2" fmla="*/ 140429 h 639485"/>
                  <a:gd name="connsiteX3" fmla="*/ 331136 w 893539"/>
                  <a:gd name="connsiteY3" fmla="*/ 19711 h 639485"/>
                  <a:gd name="connsiteX4" fmla="*/ 591893 w 893539"/>
                  <a:gd name="connsiteY4" fmla="*/ 395 h 639485"/>
                  <a:gd name="connsiteX5" fmla="*/ 867136 w 893539"/>
                  <a:gd name="connsiteY5" fmla="*/ 19711 h 639485"/>
                  <a:gd name="connsiteX6" fmla="*/ 862308 w 893539"/>
                  <a:gd name="connsiteY6" fmla="*/ 145257 h 639485"/>
                  <a:gd name="connsiteX7" fmla="*/ 688470 w 893539"/>
                  <a:gd name="connsiteY7" fmla="*/ 439810 h 639485"/>
                  <a:gd name="connsiteX8" fmla="*/ 519461 w 893539"/>
                  <a:gd name="connsiteY8" fmla="*/ 632959 h 639485"/>
                  <a:gd name="connsiteX9" fmla="*/ 80037 w 893539"/>
                  <a:gd name="connsiteY9" fmla="*/ 613644 h 639485"/>
                  <a:gd name="connsiteX10" fmla="*/ 2776 w 893539"/>
                  <a:gd name="connsiteY10" fmla="*/ 507412 h 639485"/>
                  <a:gd name="connsiteX0" fmla="*/ 2776 w 886103"/>
                  <a:gd name="connsiteY0" fmla="*/ 510955 h 643028"/>
                  <a:gd name="connsiteX1" fmla="*/ 118668 w 886103"/>
                  <a:gd name="connsiteY1" fmla="*/ 317806 h 643028"/>
                  <a:gd name="connsiteX2" fmla="*/ 229730 w 886103"/>
                  <a:gd name="connsiteY2" fmla="*/ 143972 h 643028"/>
                  <a:gd name="connsiteX3" fmla="*/ 331136 w 886103"/>
                  <a:gd name="connsiteY3" fmla="*/ 23254 h 643028"/>
                  <a:gd name="connsiteX4" fmla="*/ 591893 w 886103"/>
                  <a:gd name="connsiteY4" fmla="*/ 3938 h 643028"/>
                  <a:gd name="connsiteX5" fmla="*/ 867136 w 886103"/>
                  <a:gd name="connsiteY5" fmla="*/ 23254 h 643028"/>
                  <a:gd name="connsiteX6" fmla="*/ 842993 w 886103"/>
                  <a:gd name="connsiteY6" fmla="*/ 221231 h 643028"/>
                  <a:gd name="connsiteX7" fmla="*/ 688470 w 886103"/>
                  <a:gd name="connsiteY7" fmla="*/ 443353 h 643028"/>
                  <a:gd name="connsiteX8" fmla="*/ 519461 w 886103"/>
                  <a:gd name="connsiteY8" fmla="*/ 636502 h 643028"/>
                  <a:gd name="connsiteX9" fmla="*/ 80037 w 886103"/>
                  <a:gd name="connsiteY9" fmla="*/ 617187 h 643028"/>
                  <a:gd name="connsiteX10" fmla="*/ 2776 w 886103"/>
                  <a:gd name="connsiteY10" fmla="*/ 510955 h 643028"/>
                  <a:gd name="connsiteX0" fmla="*/ 2776 w 885763"/>
                  <a:gd name="connsiteY0" fmla="*/ 510955 h 643028"/>
                  <a:gd name="connsiteX1" fmla="*/ 118668 w 885763"/>
                  <a:gd name="connsiteY1" fmla="*/ 317806 h 643028"/>
                  <a:gd name="connsiteX2" fmla="*/ 229730 w 885763"/>
                  <a:gd name="connsiteY2" fmla="*/ 143972 h 643028"/>
                  <a:gd name="connsiteX3" fmla="*/ 331136 w 885763"/>
                  <a:gd name="connsiteY3" fmla="*/ 23254 h 643028"/>
                  <a:gd name="connsiteX4" fmla="*/ 591893 w 885763"/>
                  <a:gd name="connsiteY4" fmla="*/ 3938 h 643028"/>
                  <a:gd name="connsiteX5" fmla="*/ 867136 w 885763"/>
                  <a:gd name="connsiteY5" fmla="*/ 23254 h 643028"/>
                  <a:gd name="connsiteX6" fmla="*/ 842993 w 885763"/>
                  <a:gd name="connsiteY6" fmla="*/ 221231 h 643028"/>
                  <a:gd name="connsiteX7" fmla="*/ 698128 w 885763"/>
                  <a:gd name="connsiteY7" fmla="*/ 472325 h 643028"/>
                  <a:gd name="connsiteX8" fmla="*/ 519461 w 885763"/>
                  <a:gd name="connsiteY8" fmla="*/ 636502 h 643028"/>
                  <a:gd name="connsiteX9" fmla="*/ 80037 w 885763"/>
                  <a:gd name="connsiteY9" fmla="*/ 617187 h 643028"/>
                  <a:gd name="connsiteX10" fmla="*/ 2776 w 885763"/>
                  <a:gd name="connsiteY10" fmla="*/ 510955 h 643028"/>
                  <a:gd name="connsiteX0" fmla="*/ 2776 w 885763"/>
                  <a:gd name="connsiteY0" fmla="*/ 510955 h 622432"/>
                  <a:gd name="connsiteX1" fmla="*/ 118668 w 885763"/>
                  <a:gd name="connsiteY1" fmla="*/ 317806 h 622432"/>
                  <a:gd name="connsiteX2" fmla="*/ 229730 w 885763"/>
                  <a:gd name="connsiteY2" fmla="*/ 143972 h 622432"/>
                  <a:gd name="connsiteX3" fmla="*/ 331136 w 885763"/>
                  <a:gd name="connsiteY3" fmla="*/ 23254 h 622432"/>
                  <a:gd name="connsiteX4" fmla="*/ 591893 w 885763"/>
                  <a:gd name="connsiteY4" fmla="*/ 3938 h 622432"/>
                  <a:gd name="connsiteX5" fmla="*/ 867136 w 885763"/>
                  <a:gd name="connsiteY5" fmla="*/ 23254 h 622432"/>
                  <a:gd name="connsiteX6" fmla="*/ 842993 w 885763"/>
                  <a:gd name="connsiteY6" fmla="*/ 221231 h 622432"/>
                  <a:gd name="connsiteX7" fmla="*/ 698128 w 885763"/>
                  <a:gd name="connsiteY7" fmla="*/ 472325 h 622432"/>
                  <a:gd name="connsiteX8" fmla="*/ 519461 w 885763"/>
                  <a:gd name="connsiteY8" fmla="*/ 597873 h 622432"/>
                  <a:gd name="connsiteX9" fmla="*/ 80037 w 885763"/>
                  <a:gd name="connsiteY9" fmla="*/ 617187 h 622432"/>
                  <a:gd name="connsiteX10" fmla="*/ 2776 w 885763"/>
                  <a:gd name="connsiteY10" fmla="*/ 510955 h 622432"/>
                  <a:gd name="connsiteX0" fmla="*/ 0 w 882987"/>
                  <a:gd name="connsiteY0" fmla="*/ 510955 h 606961"/>
                  <a:gd name="connsiteX1" fmla="*/ 115892 w 882987"/>
                  <a:gd name="connsiteY1" fmla="*/ 317806 h 606961"/>
                  <a:gd name="connsiteX2" fmla="*/ 226954 w 882987"/>
                  <a:gd name="connsiteY2" fmla="*/ 143972 h 606961"/>
                  <a:gd name="connsiteX3" fmla="*/ 328360 w 882987"/>
                  <a:gd name="connsiteY3" fmla="*/ 23254 h 606961"/>
                  <a:gd name="connsiteX4" fmla="*/ 589117 w 882987"/>
                  <a:gd name="connsiteY4" fmla="*/ 3938 h 606961"/>
                  <a:gd name="connsiteX5" fmla="*/ 864360 w 882987"/>
                  <a:gd name="connsiteY5" fmla="*/ 23254 h 606961"/>
                  <a:gd name="connsiteX6" fmla="*/ 840217 w 882987"/>
                  <a:gd name="connsiteY6" fmla="*/ 221231 h 606961"/>
                  <a:gd name="connsiteX7" fmla="*/ 695352 w 882987"/>
                  <a:gd name="connsiteY7" fmla="*/ 472325 h 606961"/>
                  <a:gd name="connsiteX8" fmla="*/ 516685 w 882987"/>
                  <a:gd name="connsiteY8" fmla="*/ 597873 h 606961"/>
                  <a:gd name="connsiteX9" fmla="*/ 115892 w 882987"/>
                  <a:gd name="connsiteY9" fmla="*/ 593043 h 606961"/>
                  <a:gd name="connsiteX10" fmla="*/ 0 w 882987"/>
                  <a:gd name="connsiteY10" fmla="*/ 510955 h 606961"/>
                  <a:gd name="connsiteX0" fmla="*/ 136 w 883123"/>
                  <a:gd name="connsiteY0" fmla="*/ 510955 h 604502"/>
                  <a:gd name="connsiteX1" fmla="*/ 116028 w 883123"/>
                  <a:gd name="connsiteY1" fmla="*/ 317806 h 604502"/>
                  <a:gd name="connsiteX2" fmla="*/ 227090 w 883123"/>
                  <a:gd name="connsiteY2" fmla="*/ 143972 h 604502"/>
                  <a:gd name="connsiteX3" fmla="*/ 328496 w 883123"/>
                  <a:gd name="connsiteY3" fmla="*/ 23254 h 604502"/>
                  <a:gd name="connsiteX4" fmla="*/ 589253 w 883123"/>
                  <a:gd name="connsiteY4" fmla="*/ 3938 h 604502"/>
                  <a:gd name="connsiteX5" fmla="*/ 864496 w 883123"/>
                  <a:gd name="connsiteY5" fmla="*/ 23254 h 604502"/>
                  <a:gd name="connsiteX6" fmla="*/ 840353 w 883123"/>
                  <a:gd name="connsiteY6" fmla="*/ 221231 h 604502"/>
                  <a:gd name="connsiteX7" fmla="*/ 695488 w 883123"/>
                  <a:gd name="connsiteY7" fmla="*/ 472325 h 604502"/>
                  <a:gd name="connsiteX8" fmla="*/ 516821 w 883123"/>
                  <a:gd name="connsiteY8" fmla="*/ 597873 h 604502"/>
                  <a:gd name="connsiteX9" fmla="*/ 116028 w 883123"/>
                  <a:gd name="connsiteY9" fmla="*/ 593043 h 604502"/>
                  <a:gd name="connsiteX10" fmla="*/ 136 w 883123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2849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136 w 875982"/>
                  <a:gd name="connsiteY0" fmla="*/ 510955 h 604502"/>
                  <a:gd name="connsiteX1" fmla="*/ 116028 w 875982"/>
                  <a:gd name="connsiteY1" fmla="*/ 317806 h 604502"/>
                  <a:gd name="connsiteX2" fmla="*/ 227090 w 875982"/>
                  <a:gd name="connsiteY2" fmla="*/ 143972 h 604502"/>
                  <a:gd name="connsiteX3" fmla="*/ 367126 w 875982"/>
                  <a:gd name="connsiteY3" fmla="*/ 23254 h 604502"/>
                  <a:gd name="connsiteX4" fmla="*/ 685829 w 875982"/>
                  <a:gd name="connsiteY4" fmla="*/ 3938 h 604502"/>
                  <a:gd name="connsiteX5" fmla="*/ 864496 w 875982"/>
                  <a:gd name="connsiteY5" fmla="*/ 23254 h 604502"/>
                  <a:gd name="connsiteX6" fmla="*/ 840353 w 875982"/>
                  <a:gd name="connsiteY6" fmla="*/ 221231 h 604502"/>
                  <a:gd name="connsiteX7" fmla="*/ 695488 w 875982"/>
                  <a:gd name="connsiteY7" fmla="*/ 472325 h 604502"/>
                  <a:gd name="connsiteX8" fmla="*/ 516821 w 875982"/>
                  <a:gd name="connsiteY8" fmla="*/ 597873 h 604502"/>
                  <a:gd name="connsiteX9" fmla="*/ 116028 w 875982"/>
                  <a:gd name="connsiteY9" fmla="*/ 593043 h 604502"/>
                  <a:gd name="connsiteX10" fmla="*/ 136 w 875982"/>
                  <a:gd name="connsiteY10" fmla="*/ 510955 h 604502"/>
                  <a:gd name="connsiteX0" fmla="*/ 0 w 875846"/>
                  <a:gd name="connsiteY0" fmla="*/ 510955 h 603916"/>
                  <a:gd name="connsiteX1" fmla="*/ 115892 w 875846"/>
                  <a:gd name="connsiteY1" fmla="*/ 317806 h 603916"/>
                  <a:gd name="connsiteX2" fmla="*/ 226954 w 875846"/>
                  <a:gd name="connsiteY2" fmla="*/ 143972 h 603916"/>
                  <a:gd name="connsiteX3" fmla="*/ 366990 w 875846"/>
                  <a:gd name="connsiteY3" fmla="*/ 23254 h 603916"/>
                  <a:gd name="connsiteX4" fmla="*/ 685693 w 875846"/>
                  <a:gd name="connsiteY4" fmla="*/ 3938 h 603916"/>
                  <a:gd name="connsiteX5" fmla="*/ 864360 w 875846"/>
                  <a:gd name="connsiteY5" fmla="*/ 23254 h 603916"/>
                  <a:gd name="connsiteX6" fmla="*/ 840217 w 875846"/>
                  <a:gd name="connsiteY6" fmla="*/ 221231 h 603916"/>
                  <a:gd name="connsiteX7" fmla="*/ 695352 w 875846"/>
                  <a:gd name="connsiteY7" fmla="*/ 472325 h 603916"/>
                  <a:gd name="connsiteX8" fmla="*/ 497370 w 875846"/>
                  <a:gd name="connsiteY8" fmla="*/ 593044 h 603916"/>
                  <a:gd name="connsiteX9" fmla="*/ 115892 w 875846"/>
                  <a:gd name="connsiteY9" fmla="*/ 593043 h 603916"/>
                  <a:gd name="connsiteX10" fmla="*/ 0 w 875846"/>
                  <a:gd name="connsiteY10" fmla="*/ 510955 h 603916"/>
                  <a:gd name="connsiteX0" fmla="*/ 0 w 875846"/>
                  <a:gd name="connsiteY0" fmla="*/ 510955 h 602136"/>
                  <a:gd name="connsiteX1" fmla="*/ 115892 w 875846"/>
                  <a:gd name="connsiteY1" fmla="*/ 317806 h 602136"/>
                  <a:gd name="connsiteX2" fmla="*/ 226954 w 875846"/>
                  <a:gd name="connsiteY2" fmla="*/ 143972 h 602136"/>
                  <a:gd name="connsiteX3" fmla="*/ 366990 w 875846"/>
                  <a:gd name="connsiteY3" fmla="*/ 23254 h 602136"/>
                  <a:gd name="connsiteX4" fmla="*/ 685693 w 875846"/>
                  <a:gd name="connsiteY4" fmla="*/ 3938 h 602136"/>
                  <a:gd name="connsiteX5" fmla="*/ 864360 w 875846"/>
                  <a:gd name="connsiteY5" fmla="*/ 23254 h 602136"/>
                  <a:gd name="connsiteX6" fmla="*/ 840217 w 875846"/>
                  <a:gd name="connsiteY6" fmla="*/ 221231 h 602136"/>
                  <a:gd name="connsiteX7" fmla="*/ 695352 w 875846"/>
                  <a:gd name="connsiteY7" fmla="*/ 472325 h 602136"/>
                  <a:gd name="connsiteX8" fmla="*/ 497370 w 875846"/>
                  <a:gd name="connsiteY8" fmla="*/ 593044 h 602136"/>
                  <a:gd name="connsiteX9" fmla="*/ 115892 w 875846"/>
                  <a:gd name="connsiteY9" fmla="*/ 593043 h 602136"/>
                  <a:gd name="connsiteX10" fmla="*/ 0 w 875846"/>
                  <a:gd name="connsiteY10" fmla="*/ 510955 h 602136"/>
                  <a:gd name="connsiteX0" fmla="*/ 3434 w 879280"/>
                  <a:gd name="connsiteY0" fmla="*/ 510955 h 597519"/>
                  <a:gd name="connsiteX1" fmla="*/ 119326 w 879280"/>
                  <a:gd name="connsiteY1" fmla="*/ 317806 h 597519"/>
                  <a:gd name="connsiteX2" fmla="*/ 230388 w 879280"/>
                  <a:gd name="connsiteY2" fmla="*/ 143972 h 597519"/>
                  <a:gd name="connsiteX3" fmla="*/ 370424 w 879280"/>
                  <a:gd name="connsiteY3" fmla="*/ 23254 h 597519"/>
                  <a:gd name="connsiteX4" fmla="*/ 689127 w 879280"/>
                  <a:gd name="connsiteY4" fmla="*/ 3938 h 597519"/>
                  <a:gd name="connsiteX5" fmla="*/ 867794 w 879280"/>
                  <a:gd name="connsiteY5" fmla="*/ 23254 h 597519"/>
                  <a:gd name="connsiteX6" fmla="*/ 843651 w 879280"/>
                  <a:gd name="connsiteY6" fmla="*/ 221231 h 597519"/>
                  <a:gd name="connsiteX7" fmla="*/ 698786 w 879280"/>
                  <a:gd name="connsiteY7" fmla="*/ 472325 h 597519"/>
                  <a:gd name="connsiteX8" fmla="*/ 500804 w 879280"/>
                  <a:gd name="connsiteY8" fmla="*/ 593044 h 597519"/>
                  <a:gd name="connsiteX9" fmla="*/ 119326 w 879280"/>
                  <a:gd name="connsiteY9" fmla="*/ 593043 h 597519"/>
                  <a:gd name="connsiteX10" fmla="*/ 3434 w 879280"/>
                  <a:gd name="connsiteY10" fmla="*/ 510955 h 597519"/>
                  <a:gd name="connsiteX0" fmla="*/ 3434 w 931296"/>
                  <a:gd name="connsiteY0" fmla="*/ 507976 h 594540"/>
                  <a:gd name="connsiteX1" fmla="*/ 119326 w 931296"/>
                  <a:gd name="connsiteY1" fmla="*/ 314827 h 594540"/>
                  <a:gd name="connsiteX2" fmla="*/ 230388 w 931296"/>
                  <a:gd name="connsiteY2" fmla="*/ 140993 h 594540"/>
                  <a:gd name="connsiteX3" fmla="*/ 370424 w 931296"/>
                  <a:gd name="connsiteY3" fmla="*/ 20275 h 594540"/>
                  <a:gd name="connsiteX4" fmla="*/ 689127 w 931296"/>
                  <a:gd name="connsiteY4" fmla="*/ 959 h 594540"/>
                  <a:gd name="connsiteX5" fmla="*/ 925740 w 931296"/>
                  <a:gd name="connsiteY5" fmla="*/ 29933 h 594540"/>
                  <a:gd name="connsiteX6" fmla="*/ 843651 w 931296"/>
                  <a:gd name="connsiteY6" fmla="*/ 218252 h 594540"/>
                  <a:gd name="connsiteX7" fmla="*/ 698786 w 931296"/>
                  <a:gd name="connsiteY7" fmla="*/ 469346 h 594540"/>
                  <a:gd name="connsiteX8" fmla="*/ 500804 w 931296"/>
                  <a:gd name="connsiteY8" fmla="*/ 590065 h 594540"/>
                  <a:gd name="connsiteX9" fmla="*/ 119326 w 931296"/>
                  <a:gd name="connsiteY9" fmla="*/ 590064 h 594540"/>
                  <a:gd name="connsiteX10" fmla="*/ 3434 w 931296"/>
                  <a:gd name="connsiteY10" fmla="*/ 507976 h 594540"/>
                  <a:gd name="connsiteX0" fmla="*/ 3434 w 933204"/>
                  <a:gd name="connsiteY0" fmla="*/ 507976 h 594540"/>
                  <a:gd name="connsiteX1" fmla="*/ 119326 w 933204"/>
                  <a:gd name="connsiteY1" fmla="*/ 314827 h 594540"/>
                  <a:gd name="connsiteX2" fmla="*/ 230388 w 933204"/>
                  <a:gd name="connsiteY2" fmla="*/ 140993 h 594540"/>
                  <a:gd name="connsiteX3" fmla="*/ 370424 w 933204"/>
                  <a:gd name="connsiteY3" fmla="*/ 20275 h 594540"/>
                  <a:gd name="connsiteX4" fmla="*/ 689127 w 933204"/>
                  <a:gd name="connsiteY4" fmla="*/ 959 h 594540"/>
                  <a:gd name="connsiteX5" fmla="*/ 925740 w 933204"/>
                  <a:gd name="connsiteY5" fmla="*/ 29933 h 594540"/>
                  <a:gd name="connsiteX6" fmla="*/ 858138 w 933204"/>
                  <a:gd name="connsiteY6" fmla="*/ 232738 h 594540"/>
                  <a:gd name="connsiteX7" fmla="*/ 698786 w 933204"/>
                  <a:gd name="connsiteY7" fmla="*/ 469346 h 594540"/>
                  <a:gd name="connsiteX8" fmla="*/ 500804 w 933204"/>
                  <a:gd name="connsiteY8" fmla="*/ 590065 h 594540"/>
                  <a:gd name="connsiteX9" fmla="*/ 119326 w 933204"/>
                  <a:gd name="connsiteY9" fmla="*/ 590064 h 594540"/>
                  <a:gd name="connsiteX10" fmla="*/ 3434 w 933204"/>
                  <a:gd name="connsiteY10" fmla="*/ 507976 h 594540"/>
                  <a:gd name="connsiteX0" fmla="*/ 3434 w 928328"/>
                  <a:gd name="connsiteY0" fmla="*/ 511444 h 598008"/>
                  <a:gd name="connsiteX1" fmla="*/ 119326 w 928328"/>
                  <a:gd name="connsiteY1" fmla="*/ 318295 h 598008"/>
                  <a:gd name="connsiteX2" fmla="*/ 230388 w 928328"/>
                  <a:gd name="connsiteY2" fmla="*/ 144461 h 598008"/>
                  <a:gd name="connsiteX3" fmla="*/ 370424 w 928328"/>
                  <a:gd name="connsiteY3" fmla="*/ 23743 h 598008"/>
                  <a:gd name="connsiteX4" fmla="*/ 689127 w 928328"/>
                  <a:gd name="connsiteY4" fmla="*/ 4427 h 598008"/>
                  <a:gd name="connsiteX5" fmla="*/ 925740 w 928328"/>
                  <a:gd name="connsiteY5" fmla="*/ 33401 h 598008"/>
                  <a:gd name="connsiteX6" fmla="*/ 808185 w 928328"/>
                  <a:gd name="connsiteY6" fmla="*/ 316119 h 598008"/>
                  <a:gd name="connsiteX7" fmla="*/ 698786 w 928328"/>
                  <a:gd name="connsiteY7" fmla="*/ 472814 h 598008"/>
                  <a:gd name="connsiteX8" fmla="*/ 500804 w 928328"/>
                  <a:gd name="connsiteY8" fmla="*/ 593533 h 598008"/>
                  <a:gd name="connsiteX9" fmla="*/ 119326 w 928328"/>
                  <a:gd name="connsiteY9" fmla="*/ 593532 h 598008"/>
                  <a:gd name="connsiteX10" fmla="*/ 3434 w 928328"/>
                  <a:gd name="connsiteY10" fmla="*/ 511444 h 598008"/>
                  <a:gd name="connsiteX0" fmla="*/ 3434 w 868528"/>
                  <a:gd name="connsiteY0" fmla="*/ 519810 h 606374"/>
                  <a:gd name="connsiteX1" fmla="*/ 119326 w 868528"/>
                  <a:gd name="connsiteY1" fmla="*/ 326661 h 606374"/>
                  <a:gd name="connsiteX2" fmla="*/ 230388 w 868528"/>
                  <a:gd name="connsiteY2" fmla="*/ 152827 h 606374"/>
                  <a:gd name="connsiteX3" fmla="*/ 370424 w 868528"/>
                  <a:gd name="connsiteY3" fmla="*/ 32109 h 606374"/>
                  <a:gd name="connsiteX4" fmla="*/ 689127 w 868528"/>
                  <a:gd name="connsiteY4" fmla="*/ 12793 h 606374"/>
                  <a:gd name="connsiteX5" fmla="*/ 863850 w 868528"/>
                  <a:gd name="connsiteY5" fmla="*/ 202229 h 606374"/>
                  <a:gd name="connsiteX6" fmla="*/ 808185 w 868528"/>
                  <a:gd name="connsiteY6" fmla="*/ 324485 h 606374"/>
                  <a:gd name="connsiteX7" fmla="*/ 698786 w 868528"/>
                  <a:gd name="connsiteY7" fmla="*/ 481180 h 606374"/>
                  <a:gd name="connsiteX8" fmla="*/ 500804 w 868528"/>
                  <a:gd name="connsiteY8" fmla="*/ 601899 h 606374"/>
                  <a:gd name="connsiteX9" fmla="*/ 119326 w 868528"/>
                  <a:gd name="connsiteY9" fmla="*/ 601898 h 606374"/>
                  <a:gd name="connsiteX10" fmla="*/ 3434 w 868528"/>
                  <a:gd name="connsiteY10" fmla="*/ 519810 h 606374"/>
                  <a:gd name="connsiteX0" fmla="*/ 3434 w 872634"/>
                  <a:gd name="connsiteY0" fmla="*/ 487703 h 574267"/>
                  <a:gd name="connsiteX1" fmla="*/ 119326 w 872634"/>
                  <a:gd name="connsiteY1" fmla="*/ 294554 h 574267"/>
                  <a:gd name="connsiteX2" fmla="*/ 230388 w 872634"/>
                  <a:gd name="connsiteY2" fmla="*/ 120720 h 574267"/>
                  <a:gd name="connsiteX3" fmla="*/ 370424 w 872634"/>
                  <a:gd name="connsiteY3" fmla="*/ 2 h 574267"/>
                  <a:gd name="connsiteX4" fmla="*/ 621741 w 872634"/>
                  <a:gd name="connsiteY4" fmla="*/ 118320 h 574267"/>
                  <a:gd name="connsiteX5" fmla="*/ 863850 w 872634"/>
                  <a:gd name="connsiteY5" fmla="*/ 170122 h 574267"/>
                  <a:gd name="connsiteX6" fmla="*/ 808185 w 872634"/>
                  <a:gd name="connsiteY6" fmla="*/ 292378 h 574267"/>
                  <a:gd name="connsiteX7" fmla="*/ 698786 w 872634"/>
                  <a:gd name="connsiteY7" fmla="*/ 449073 h 574267"/>
                  <a:gd name="connsiteX8" fmla="*/ 500804 w 872634"/>
                  <a:gd name="connsiteY8" fmla="*/ 569792 h 574267"/>
                  <a:gd name="connsiteX9" fmla="*/ 119326 w 872634"/>
                  <a:gd name="connsiteY9" fmla="*/ 569791 h 574267"/>
                  <a:gd name="connsiteX10" fmla="*/ 3434 w 872634"/>
                  <a:gd name="connsiteY10" fmla="*/ 487703 h 574267"/>
                  <a:gd name="connsiteX0" fmla="*/ 3434 w 872634"/>
                  <a:gd name="connsiteY0" fmla="*/ 377403 h 463967"/>
                  <a:gd name="connsiteX1" fmla="*/ 119326 w 872634"/>
                  <a:gd name="connsiteY1" fmla="*/ 184254 h 463967"/>
                  <a:gd name="connsiteX2" fmla="*/ 230388 w 872634"/>
                  <a:gd name="connsiteY2" fmla="*/ 10420 h 463967"/>
                  <a:gd name="connsiteX3" fmla="*/ 383155 w 872634"/>
                  <a:gd name="connsiteY3" fmla="*/ 18489 h 463967"/>
                  <a:gd name="connsiteX4" fmla="*/ 621741 w 872634"/>
                  <a:gd name="connsiteY4" fmla="*/ 8020 h 463967"/>
                  <a:gd name="connsiteX5" fmla="*/ 863850 w 872634"/>
                  <a:gd name="connsiteY5" fmla="*/ 59822 h 463967"/>
                  <a:gd name="connsiteX6" fmla="*/ 808185 w 872634"/>
                  <a:gd name="connsiteY6" fmla="*/ 182078 h 463967"/>
                  <a:gd name="connsiteX7" fmla="*/ 698786 w 872634"/>
                  <a:gd name="connsiteY7" fmla="*/ 338773 h 463967"/>
                  <a:gd name="connsiteX8" fmla="*/ 500804 w 872634"/>
                  <a:gd name="connsiteY8" fmla="*/ 459492 h 463967"/>
                  <a:gd name="connsiteX9" fmla="*/ 119326 w 872634"/>
                  <a:gd name="connsiteY9" fmla="*/ 459491 h 463967"/>
                  <a:gd name="connsiteX10" fmla="*/ 3434 w 872634"/>
                  <a:gd name="connsiteY10" fmla="*/ 377403 h 463967"/>
                  <a:gd name="connsiteX0" fmla="*/ 3434 w 872634"/>
                  <a:gd name="connsiteY0" fmla="*/ 371028 h 457592"/>
                  <a:gd name="connsiteX1" fmla="*/ 119326 w 872634"/>
                  <a:gd name="connsiteY1" fmla="*/ 177879 h 457592"/>
                  <a:gd name="connsiteX2" fmla="*/ 178572 w 872634"/>
                  <a:gd name="connsiteY2" fmla="*/ 87128 h 457592"/>
                  <a:gd name="connsiteX3" fmla="*/ 230388 w 872634"/>
                  <a:gd name="connsiteY3" fmla="*/ 4045 h 457592"/>
                  <a:gd name="connsiteX4" fmla="*/ 383155 w 872634"/>
                  <a:gd name="connsiteY4" fmla="*/ 12114 h 457592"/>
                  <a:gd name="connsiteX5" fmla="*/ 621741 w 872634"/>
                  <a:gd name="connsiteY5" fmla="*/ 1645 h 457592"/>
                  <a:gd name="connsiteX6" fmla="*/ 863850 w 872634"/>
                  <a:gd name="connsiteY6" fmla="*/ 53447 h 457592"/>
                  <a:gd name="connsiteX7" fmla="*/ 808185 w 872634"/>
                  <a:gd name="connsiteY7" fmla="*/ 175703 h 457592"/>
                  <a:gd name="connsiteX8" fmla="*/ 698786 w 872634"/>
                  <a:gd name="connsiteY8" fmla="*/ 332398 h 457592"/>
                  <a:gd name="connsiteX9" fmla="*/ 500804 w 872634"/>
                  <a:gd name="connsiteY9" fmla="*/ 453117 h 457592"/>
                  <a:gd name="connsiteX10" fmla="*/ 119326 w 872634"/>
                  <a:gd name="connsiteY10" fmla="*/ 453116 h 457592"/>
                  <a:gd name="connsiteX11" fmla="*/ 3434 w 872634"/>
                  <a:gd name="connsiteY11" fmla="*/ 371028 h 457592"/>
                  <a:gd name="connsiteX0" fmla="*/ 718 w 869918"/>
                  <a:gd name="connsiteY0" fmla="*/ 371028 h 457592"/>
                  <a:gd name="connsiteX1" fmla="*/ 72792 w 869918"/>
                  <a:gd name="connsiteY1" fmla="*/ 242606 h 457592"/>
                  <a:gd name="connsiteX2" fmla="*/ 175856 w 869918"/>
                  <a:gd name="connsiteY2" fmla="*/ 87128 h 457592"/>
                  <a:gd name="connsiteX3" fmla="*/ 227672 w 869918"/>
                  <a:gd name="connsiteY3" fmla="*/ 4045 h 457592"/>
                  <a:gd name="connsiteX4" fmla="*/ 380439 w 869918"/>
                  <a:gd name="connsiteY4" fmla="*/ 12114 h 457592"/>
                  <a:gd name="connsiteX5" fmla="*/ 619025 w 869918"/>
                  <a:gd name="connsiteY5" fmla="*/ 1645 h 457592"/>
                  <a:gd name="connsiteX6" fmla="*/ 861134 w 869918"/>
                  <a:gd name="connsiteY6" fmla="*/ 53447 h 457592"/>
                  <a:gd name="connsiteX7" fmla="*/ 805469 w 869918"/>
                  <a:gd name="connsiteY7" fmla="*/ 175703 h 457592"/>
                  <a:gd name="connsiteX8" fmla="*/ 696070 w 869918"/>
                  <a:gd name="connsiteY8" fmla="*/ 332398 h 457592"/>
                  <a:gd name="connsiteX9" fmla="*/ 498088 w 869918"/>
                  <a:gd name="connsiteY9" fmla="*/ 453117 h 457592"/>
                  <a:gd name="connsiteX10" fmla="*/ 116610 w 869918"/>
                  <a:gd name="connsiteY10" fmla="*/ 453116 h 457592"/>
                  <a:gd name="connsiteX11" fmla="*/ 718 w 869918"/>
                  <a:gd name="connsiteY11" fmla="*/ 371028 h 457592"/>
                  <a:gd name="connsiteX0" fmla="*/ 718 w 869918"/>
                  <a:gd name="connsiteY0" fmla="*/ 372897 h 459461"/>
                  <a:gd name="connsiteX1" fmla="*/ 72792 w 869918"/>
                  <a:gd name="connsiteY1" fmla="*/ 244475 h 459461"/>
                  <a:gd name="connsiteX2" fmla="*/ 175856 w 869918"/>
                  <a:gd name="connsiteY2" fmla="*/ 88997 h 459461"/>
                  <a:gd name="connsiteX3" fmla="*/ 380439 w 869918"/>
                  <a:gd name="connsiteY3" fmla="*/ 13983 h 459461"/>
                  <a:gd name="connsiteX4" fmla="*/ 619025 w 869918"/>
                  <a:gd name="connsiteY4" fmla="*/ 3514 h 459461"/>
                  <a:gd name="connsiteX5" fmla="*/ 861134 w 869918"/>
                  <a:gd name="connsiteY5" fmla="*/ 55316 h 459461"/>
                  <a:gd name="connsiteX6" fmla="*/ 805469 w 869918"/>
                  <a:gd name="connsiteY6" fmla="*/ 177572 h 459461"/>
                  <a:gd name="connsiteX7" fmla="*/ 696070 w 869918"/>
                  <a:gd name="connsiteY7" fmla="*/ 334267 h 459461"/>
                  <a:gd name="connsiteX8" fmla="*/ 498088 w 869918"/>
                  <a:gd name="connsiteY8" fmla="*/ 454986 h 459461"/>
                  <a:gd name="connsiteX9" fmla="*/ 116610 w 869918"/>
                  <a:gd name="connsiteY9" fmla="*/ 454985 h 459461"/>
                  <a:gd name="connsiteX10" fmla="*/ 718 w 869918"/>
                  <a:gd name="connsiteY10" fmla="*/ 372897 h 459461"/>
                  <a:gd name="connsiteX0" fmla="*/ 745 w 869945"/>
                  <a:gd name="connsiteY0" fmla="*/ 372283 h 458847"/>
                  <a:gd name="connsiteX1" fmla="*/ 72819 w 869945"/>
                  <a:gd name="connsiteY1" fmla="*/ 243861 h 458847"/>
                  <a:gd name="connsiteX2" fmla="*/ 189125 w 869945"/>
                  <a:gd name="connsiteY2" fmla="*/ 70182 h 458847"/>
                  <a:gd name="connsiteX3" fmla="*/ 380466 w 869945"/>
                  <a:gd name="connsiteY3" fmla="*/ 13369 h 458847"/>
                  <a:gd name="connsiteX4" fmla="*/ 619052 w 869945"/>
                  <a:gd name="connsiteY4" fmla="*/ 2900 h 458847"/>
                  <a:gd name="connsiteX5" fmla="*/ 861161 w 869945"/>
                  <a:gd name="connsiteY5" fmla="*/ 54702 h 458847"/>
                  <a:gd name="connsiteX6" fmla="*/ 805496 w 869945"/>
                  <a:gd name="connsiteY6" fmla="*/ 176958 h 458847"/>
                  <a:gd name="connsiteX7" fmla="*/ 696097 w 869945"/>
                  <a:gd name="connsiteY7" fmla="*/ 333653 h 458847"/>
                  <a:gd name="connsiteX8" fmla="*/ 498115 w 869945"/>
                  <a:gd name="connsiteY8" fmla="*/ 454372 h 458847"/>
                  <a:gd name="connsiteX9" fmla="*/ 116637 w 869945"/>
                  <a:gd name="connsiteY9" fmla="*/ 454371 h 458847"/>
                  <a:gd name="connsiteX10" fmla="*/ 745 w 869945"/>
                  <a:gd name="connsiteY10" fmla="*/ 372283 h 458847"/>
                  <a:gd name="connsiteX0" fmla="*/ 1262 w 870462"/>
                  <a:gd name="connsiteY0" fmla="*/ 372283 h 458847"/>
                  <a:gd name="connsiteX1" fmla="*/ 63750 w 870462"/>
                  <a:gd name="connsiteY1" fmla="*/ 231156 h 458847"/>
                  <a:gd name="connsiteX2" fmla="*/ 189642 w 870462"/>
                  <a:gd name="connsiteY2" fmla="*/ 70182 h 458847"/>
                  <a:gd name="connsiteX3" fmla="*/ 380983 w 870462"/>
                  <a:gd name="connsiteY3" fmla="*/ 13369 h 458847"/>
                  <a:gd name="connsiteX4" fmla="*/ 619569 w 870462"/>
                  <a:gd name="connsiteY4" fmla="*/ 2900 h 458847"/>
                  <a:gd name="connsiteX5" fmla="*/ 861678 w 870462"/>
                  <a:gd name="connsiteY5" fmla="*/ 54702 h 458847"/>
                  <a:gd name="connsiteX6" fmla="*/ 806013 w 870462"/>
                  <a:gd name="connsiteY6" fmla="*/ 176958 h 458847"/>
                  <a:gd name="connsiteX7" fmla="*/ 696614 w 870462"/>
                  <a:gd name="connsiteY7" fmla="*/ 333653 h 458847"/>
                  <a:gd name="connsiteX8" fmla="*/ 498632 w 870462"/>
                  <a:gd name="connsiteY8" fmla="*/ 454372 h 458847"/>
                  <a:gd name="connsiteX9" fmla="*/ 117154 w 870462"/>
                  <a:gd name="connsiteY9" fmla="*/ 454371 h 458847"/>
                  <a:gd name="connsiteX10" fmla="*/ 1262 w 870462"/>
                  <a:gd name="connsiteY10" fmla="*/ 372283 h 458847"/>
                  <a:gd name="connsiteX0" fmla="*/ 1262 w 840541"/>
                  <a:gd name="connsiteY0" fmla="*/ 370015 h 456579"/>
                  <a:gd name="connsiteX1" fmla="*/ 63750 w 840541"/>
                  <a:gd name="connsiteY1" fmla="*/ 228888 h 456579"/>
                  <a:gd name="connsiteX2" fmla="*/ 189642 w 840541"/>
                  <a:gd name="connsiteY2" fmla="*/ 67914 h 456579"/>
                  <a:gd name="connsiteX3" fmla="*/ 380983 w 840541"/>
                  <a:gd name="connsiteY3" fmla="*/ 11101 h 456579"/>
                  <a:gd name="connsiteX4" fmla="*/ 619569 w 840541"/>
                  <a:gd name="connsiteY4" fmla="*/ 632 h 456579"/>
                  <a:gd name="connsiteX5" fmla="*/ 827320 w 840541"/>
                  <a:gd name="connsiteY5" fmla="*/ 20891 h 456579"/>
                  <a:gd name="connsiteX6" fmla="*/ 806013 w 840541"/>
                  <a:gd name="connsiteY6" fmla="*/ 174690 h 456579"/>
                  <a:gd name="connsiteX7" fmla="*/ 696614 w 840541"/>
                  <a:gd name="connsiteY7" fmla="*/ 331385 h 456579"/>
                  <a:gd name="connsiteX8" fmla="*/ 498632 w 840541"/>
                  <a:gd name="connsiteY8" fmla="*/ 452104 h 456579"/>
                  <a:gd name="connsiteX9" fmla="*/ 117154 w 840541"/>
                  <a:gd name="connsiteY9" fmla="*/ 452103 h 456579"/>
                  <a:gd name="connsiteX10" fmla="*/ 1262 w 840541"/>
                  <a:gd name="connsiteY10" fmla="*/ 370015 h 456579"/>
                  <a:gd name="connsiteX0" fmla="*/ 1262 w 837874"/>
                  <a:gd name="connsiteY0" fmla="*/ 370015 h 456579"/>
                  <a:gd name="connsiteX1" fmla="*/ 63750 w 837874"/>
                  <a:gd name="connsiteY1" fmla="*/ 228888 h 456579"/>
                  <a:gd name="connsiteX2" fmla="*/ 189642 w 837874"/>
                  <a:gd name="connsiteY2" fmla="*/ 67914 h 456579"/>
                  <a:gd name="connsiteX3" fmla="*/ 380983 w 837874"/>
                  <a:gd name="connsiteY3" fmla="*/ 11101 h 456579"/>
                  <a:gd name="connsiteX4" fmla="*/ 619569 w 837874"/>
                  <a:gd name="connsiteY4" fmla="*/ 632 h 456579"/>
                  <a:gd name="connsiteX5" fmla="*/ 827320 w 837874"/>
                  <a:gd name="connsiteY5" fmla="*/ 20891 h 456579"/>
                  <a:gd name="connsiteX6" fmla="*/ 795891 w 837874"/>
                  <a:gd name="connsiteY6" fmla="*/ 170601 h 456579"/>
                  <a:gd name="connsiteX7" fmla="*/ 696614 w 837874"/>
                  <a:gd name="connsiteY7" fmla="*/ 331385 h 456579"/>
                  <a:gd name="connsiteX8" fmla="*/ 498632 w 837874"/>
                  <a:gd name="connsiteY8" fmla="*/ 452104 h 456579"/>
                  <a:gd name="connsiteX9" fmla="*/ 117154 w 837874"/>
                  <a:gd name="connsiteY9" fmla="*/ 452103 h 456579"/>
                  <a:gd name="connsiteX10" fmla="*/ 1262 w 837874"/>
                  <a:gd name="connsiteY10" fmla="*/ 370015 h 456579"/>
                  <a:gd name="connsiteX0" fmla="*/ 1262 w 810865"/>
                  <a:gd name="connsiteY0" fmla="*/ 371085 h 457649"/>
                  <a:gd name="connsiteX1" fmla="*/ 63750 w 810865"/>
                  <a:gd name="connsiteY1" fmla="*/ 229958 h 457649"/>
                  <a:gd name="connsiteX2" fmla="*/ 189642 w 810865"/>
                  <a:gd name="connsiteY2" fmla="*/ 68984 h 457649"/>
                  <a:gd name="connsiteX3" fmla="*/ 380983 w 810865"/>
                  <a:gd name="connsiteY3" fmla="*/ 12171 h 457649"/>
                  <a:gd name="connsiteX4" fmla="*/ 619569 w 810865"/>
                  <a:gd name="connsiteY4" fmla="*/ 1702 h 457649"/>
                  <a:gd name="connsiteX5" fmla="*/ 791787 w 810865"/>
                  <a:gd name="connsiteY5" fmla="*/ 37044 h 457649"/>
                  <a:gd name="connsiteX6" fmla="*/ 795891 w 810865"/>
                  <a:gd name="connsiteY6" fmla="*/ 171671 h 457649"/>
                  <a:gd name="connsiteX7" fmla="*/ 696614 w 810865"/>
                  <a:gd name="connsiteY7" fmla="*/ 332455 h 457649"/>
                  <a:gd name="connsiteX8" fmla="*/ 498632 w 810865"/>
                  <a:gd name="connsiteY8" fmla="*/ 453174 h 457649"/>
                  <a:gd name="connsiteX9" fmla="*/ 117154 w 810865"/>
                  <a:gd name="connsiteY9" fmla="*/ 453173 h 457649"/>
                  <a:gd name="connsiteX10" fmla="*/ 1262 w 810865"/>
                  <a:gd name="connsiteY10" fmla="*/ 371085 h 457649"/>
                  <a:gd name="connsiteX0" fmla="*/ 1262 w 821687"/>
                  <a:gd name="connsiteY0" fmla="*/ 370907 h 457471"/>
                  <a:gd name="connsiteX1" fmla="*/ 63750 w 821687"/>
                  <a:gd name="connsiteY1" fmla="*/ 229780 h 457471"/>
                  <a:gd name="connsiteX2" fmla="*/ 189642 w 821687"/>
                  <a:gd name="connsiteY2" fmla="*/ 68806 h 457471"/>
                  <a:gd name="connsiteX3" fmla="*/ 380983 w 821687"/>
                  <a:gd name="connsiteY3" fmla="*/ 11993 h 457471"/>
                  <a:gd name="connsiteX4" fmla="*/ 619569 w 821687"/>
                  <a:gd name="connsiteY4" fmla="*/ 1524 h 457471"/>
                  <a:gd name="connsiteX5" fmla="*/ 807509 w 821687"/>
                  <a:gd name="connsiteY5" fmla="*/ 34387 h 457471"/>
                  <a:gd name="connsiteX6" fmla="*/ 795891 w 821687"/>
                  <a:gd name="connsiteY6" fmla="*/ 171493 h 457471"/>
                  <a:gd name="connsiteX7" fmla="*/ 696614 w 821687"/>
                  <a:gd name="connsiteY7" fmla="*/ 332277 h 457471"/>
                  <a:gd name="connsiteX8" fmla="*/ 498632 w 821687"/>
                  <a:gd name="connsiteY8" fmla="*/ 452996 h 457471"/>
                  <a:gd name="connsiteX9" fmla="*/ 117154 w 821687"/>
                  <a:gd name="connsiteY9" fmla="*/ 452995 h 457471"/>
                  <a:gd name="connsiteX10" fmla="*/ 1262 w 821687"/>
                  <a:gd name="connsiteY10" fmla="*/ 370907 h 457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1687" h="457471">
                    <a:moveTo>
                      <a:pt x="1262" y="370907"/>
                    </a:moveTo>
                    <a:cubicBezTo>
                      <a:pt x="-7639" y="333705"/>
                      <a:pt x="32353" y="280130"/>
                      <a:pt x="63750" y="229780"/>
                    </a:cubicBezTo>
                    <a:cubicBezTo>
                      <a:pt x="95147" y="179430"/>
                      <a:pt x="138368" y="107221"/>
                      <a:pt x="189642" y="68806"/>
                    </a:cubicBezTo>
                    <a:cubicBezTo>
                      <a:pt x="240916" y="30391"/>
                      <a:pt x="309328" y="23207"/>
                      <a:pt x="380983" y="11993"/>
                    </a:cubicBezTo>
                    <a:cubicBezTo>
                      <a:pt x="452638" y="779"/>
                      <a:pt x="548481" y="-2208"/>
                      <a:pt x="619569" y="1524"/>
                    </a:cubicBezTo>
                    <a:cubicBezTo>
                      <a:pt x="690657" y="5256"/>
                      <a:pt x="778122" y="6059"/>
                      <a:pt x="807509" y="34387"/>
                    </a:cubicBezTo>
                    <a:cubicBezTo>
                      <a:pt x="836896" y="62715"/>
                      <a:pt x="814374" y="121845"/>
                      <a:pt x="795891" y="171493"/>
                    </a:cubicBezTo>
                    <a:cubicBezTo>
                      <a:pt x="777409" y="221141"/>
                      <a:pt x="746157" y="285360"/>
                      <a:pt x="696614" y="332277"/>
                    </a:cubicBezTo>
                    <a:cubicBezTo>
                      <a:pt x="647071" y="379194"/>
                      <a:pt x="589575" y="437705"/>
                      <a:pt x="498632" y="452996"/>
                    </a:cubicBezTo>
                    <a:cubicBezTo>
                      <a:pt x="378716" y="463458"/>
                      <a:pt x="267653" y="452190"/>
                      <a:pt x="117154" y="452995"/>
                    </a:cubicBezTo>
                    <a:cubicBezTo>
                      <a:pt x="-33345" y="453800"/>
                      <a:pt x="10163" y="408110"/>
                      <a:pt x="1262" y="370907"/>
                    </a:cubicBezTo>
                    <a:close/>
                  </a:path>
                </a:pathLst>
              </a:custGeom>
              <a:noFill/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06" name="直線矢印コネクタ 205"/>
              <p:cNvCxnSpPr/>
              <p:nvPr/>
            </p:nvCxnSpPr>
            <p:spPr>
              <a:xfrm rot="9420000" flipV="1">
                <a:off x="5266486" y="2930160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線矢印コネクタ 206"/>
              <p:cNvCxnSpPr/>
              <p:nvPr/>
            </p:nvCxnSpPr>
            <p:spPr>
              <a:xfrm rot="9420000" flipV="1">
                <a:off x="5147298" y="2848401"/>
                <a:ext cx="58312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直線矢印コネクタ 13"/>
            <p:cNvCxnSpPr/>
            <p:nvPr/>
          </p:nvCxnSpPr>
          <p:spPr>
            <a:xfrm flipH="1" flipV="1">
              <a:off x="5455361" y="2942323"/>
              <a:ext cx="336746" cy="222158"/>
            </a:xfrm>
            <a:prstGeom prst="straightConnector1">
              <a:avLst/>
            </a:prstGeom>
            <a:ln w="762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矢印コネクタ 73"/>
            <p:cNvCxnSpPr/>
            <p:nvPr/>
          </p:nvCxnSpPr>
          <p:spPr>
            <a:xfrm flipH="1" flipV="1">
              <a:off x="6988014" y="3959415"/>
              <a:ext cx="467599" cy="309272"/>
            </a:xfrm>
            <a:prstGeom prst="straightConnector1">
              <a:avLst/>
            </a:prstGeom>
            <a:ln w="76200" cmpd="sng">
              <a:solidFill>
                <a:schemeClr val="tx1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テキスト ボックス 6"/>
          <p:cNvSpPr txBox="1"/>
          <p:nvPr/>
        </p:nvSpPr>
        <p:spPr>
          <a:xfrm>
            <a:off x="271240" y="5243597"/>
            <a:ext cx="23549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Lost energy from </a:t>
            </a:r>
          </a:p>
          <a:p>
            <a:r>
              <a:rPr kumimoji="1" lang="en-US" altLang="ja-JP" dirty="0" smtClean="0"/>
              <a:t>the jet quenching,</a:t>
            </a:r>
          </a:p>
          <a:p>
            <a:r>
              <a:rPr kumimoji="1" lang="en-US" altLang="ja-JP" dirty="0" smtClean="0"/>
              <a:t>feed-back into the bulk</a:t>
            </a:r>
            <a:endParaRPr kumimoji="1" lang="ja-JP" altLang="en-US" dirty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6587069" y="5389522"/>
            <a:ext cx="2160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Interplay between </a:t>
            </a:r>
          </a:p>
          <a:p>
            <a:r>
              <a:rPr kumimoji="1" lang="en-US" altLang="ja-JP" dirty="0" smtClean="0"/>
              <a:t>hard and soft physics</a:t>
            </a:r>
          </a:p>
        </p:txBody>
      </p:sp>
    </p:spTree>
    <p:extLst>
      <p:ext uri="{BB962C8B-B14F-4D97-AF65-F5344CB8AC3E}">
        <p14:creationId xmlns:p14="http://schemas.microsoft.com/office/powerpoint/2010/main" val="419281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角丸四角形 101"/>
          <p:cNvSpPr/>
          <p:nvPr/>
        </p:nvSpPr>
        <p:spPr>
          <a:xfrm>
            <a:off x="6896032" y="3304282"/>
            <a:ext cx="835076" cy="236433"/>
          </a:xfrm>
          <a:prstGeom prst="roundRect">
            <a:avLst>
              <a:gd name="adj" fmla="val 32334"/>
            </a:avLst>
          </a:prstGeom>
          <a:solidFill>
            <a:srgbClr val="CCFFCC">
              <a:alpha val="50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角丸四角形 95"/>
          <p:cNvSpPr/>
          <p:nvPr/>
        </p:nvSpPr>
        <p:spPr>
          <a:xfrm>
            <a:off x="6463548" y="4526614"/>
            <a:ext cx="835076" cy="236433"/>
          </a:xfrm>
          <a:prstGeom prst="roundRect">
            <a:avLst>
              <a:gd name="adj" fmla="val 32334"/>
            </a:avLst>
          </a:prstGeom>
          <a:solidFill>
            <a:srgbClr val="00FFFF">
              <a:alpha val="50000"/>
            </a:srgbClr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二等辺三角形 92"/>
          <p:cNvSpPr/>
          <p:nvPr/>
        </p:nvSpPr>
        <p:spPr>
          <a:xfrm rot="1500000">
            <a:off x="7412761" y="2754396"/>
            <a:ext cx="404246" cy="579680"/>
          </a:xfrm>
          <a:prstGeom prst="triangle">
            <a:avLst/>
          </a:prstGeom>
          <a:solidFill>
            <a:srgbClr val="00FFFF">
              <a:alpha val="50000"/>
            </a:srgbClr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 55"/>
          <p:cNvSpPr/>
          <p:nvPr/>
        </p:nvSpPr>
        <p:spPr>
          <a:xfrm>
            <a:off x="3660298" y="3238501"/>
            <a:ext cx="1389325" cy="1492794"/>
          </a:xfrm>
          <a:custGeom>
            <a:avLst/>
            <a:gdLst>
              <a:gd name="connsiteX0" fmla="*/ 1161367 w 1302754"/>
              <a:gd name="connsiteY0" fmla="*/ 15249 h 1367259"/>
              <a:gd name="connsiteX1" fmla="*/ 1154575 w 1302754"/>
              <a:gd name="connsiteY1" fmla="*/ 1353229 h 1367259"/>
              <a:gd name="connsiteX2" fmla="*/ 8 w 1302754"/>
              <a:gd name="connsiteY2" fmla="*/ 674051 h 1367259"/>
              <a:gd name="connsiteX3" fmla="*/ 1161367 w 1302754"/>
              <a:gd name="connsiteY3" fmla="*/ 15249 h 1367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2754" h="1367259">
                <a:moveTo>
                  <a:pt x="1161367" y="15249"/>
                </a:moveTo>
                <a:cubicBezTo>
                  <a:pt x="1353795" y="128445"/>
                  <a:pt x="1348135" y="1243429"/>
                  <a:pt x="1154575" y="1353229"/>
                </a:cubicBezTo>
                <a:cubicBezTo>
                  <a:pt x="961015" y="1463029"/>
                  <a:pt x="3404" y="899312"/>
                  <a:pt x="8" y="674051"/>
                </a:cubicBezTo>
                <a:cubicBezTo>
                  <a:pt x="-3388" y="448790"/>
                  <a:pt x="968939" y="-97947"/>
                  <a:pt x="1161367" y="15249"/>
                </a:cubicBez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矢印コネクタ 35"/>
          <p:cNvCxnSpPr/>
          <p:nvPr/>
        </p:nvCxnSpPr>
        <p:spPr>
          <a:xfrm>
            <a:off x="3487181" y="3967951"/>
            <a:ext cx="191110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flipH="1">
            <a:off x="3889133" y="3073261"/>
            <a:ext cx="1132024" cy="18285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/>
          <p:nvPr/>
        </p:nvCxnSpPr>
        <p:spPr>
          <a:xfrm flipH="1" flipV="1">
            <a:off x="3924243" y="3073261"/>
            <a:ext cx="1096914" cy="18285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二等辺三角形 17"/>
          <p:cNvSpPr/>
          <p:nvPr/>
        </p:nvSpPr>
        <p:spPr>
          <a:xfrm rot="12480000">
            <a:off x="837219" y="4677675"/>
            <a:ext cx="1032307" cy="434420"/>
          </a:xfrm>
          <a:prstGeom prst="triangle">
            <a:avLst/>
          </a:prstGeom>
          <a:solidFill>
            <a:srgbClr val="00FFFF">
              <a:alpha val="50000"/>
            </a:srgbClr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二等辺三角形 16"/>
          <p:cNvSpPr/>
          <p:nvPr/>
        </p:nvSpPr>
        <p:spPr>
          <a:xfrm rot="1680000">
            <a:off x="2259411" y="2652275"/>
            <a:ext cx="404246" cy="579680"/>
          </a:xfrm>
          <a:prstGeom prst="triangle">
            <a:avLst/>
          </a:prstGeom>
          <a:solidFill>
            <a:srgbClr val="00FFFF">
              <a:alpha val="50000"/>
            </a:srgbClr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13/Aug/2013, Fluc. &amp; Corr. Workshop, Chengdu, China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9212-8B4C-024B-98F3-2DD7CFEC7AE2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1179249" y="3065404"/>
            <a:ext cx="1427611" cy="1787703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957315" y="3953091"/>
            <a:ext cx="191110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V="1">
            <a:off x="1894371" y="2757181"/>
            <a:ext cx="0" cy="23794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V="1">
            <a:off x="1302546" y="2942114"/>
            <a:ext cx="1158990" cy="2034284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爆発 1 15"/>
          <p:cNvSpPr/>
          <p:nvPr/>
        </p:nvSpPr>
        <p:spPr>
          <a:xfrm>
            <a:off x="1894372" y="3508020"/>
            <a:ext cx="308242" cy="369869"/>
          </a:xfrm>
          <a:prstGeom prst="irregularSeal1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二等辺三角形 18"/>
          <p:cNvSpPr/>
          <p:nvPr/>
        </p:nvSpPr>
        <p:spPr>
          <a:xfrm rot="13140000">
            <a:off x="810590" y="4657834"/>
            <a:ext cx="1032307" cy="434420"/>
          </a:xfrm>
          <a:prstGeom prst="triangle">
            <a:avLst/>
          </a:prstGeom>
          <a:solidFill>
            <a:srgbClr val="FF00FF">
              <a:alpha val="2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二等辺三角形 19"/>
          <p:cNvSpPr/>
          <p:nvPr/>
        </p:nvSpPr>
        <p:spPr>
          <a:xfrm rot="2460000">
            <a:off x="2304854" y="2685163"/>
            <a:ext cx="404246" cy="579680"/>
          </a:xfrm>
          <a:prstGeom prst="triangle">
            <a:avLst/>
          </a:prstGeom>
          <a:solidFill>
            <a:srgbClr val="FF00FF">
              <a:alpha val="2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二等辺三角形 32"/>
          <p:cNvSpPr/>
          <p:nvPr/>
        </p:nvSpPr>
        <p:spPr>
          <a:xfrm rot="14100000">
            <a:off x="3199017" y="4292400"/>
            <a:ext cx="1032307" cy="434420"/>
          </a:xfrm>
          <a:prstGeom prst="triangle">
            <a:avLst/>
          </a:prstGeom>
          <a:solidFill>
            <a:srgbClr val="00FFFF">
              <a:alpha val="50000"/>
            </a:srgbClr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二等辺三角形 33"/>
          <p:cNvSpPr/>
          <p:nvPr/>
        </p:nvSpPr>
        <p:spPr>
          <a:xfrm rot="3360000">
            <a:off x="5103813" y="3113066"/>
            <a:ext cx="404246" cy="579680"/>
          </a:xfrm>
          <a:prstGeom prst="triangle">
            <a:avLst/>
          </a:prstGeom>
          <a:solidFill>
            <a:srgbClr val="00FFFF">
              <a:alpha val="50000"/>
            </a:srgbClr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8" name="直線矢印コネクタ 37"/>
          <p:cNvCxnSpPr/>
          <p:nvPr/>
        </p:nvCxnSpPr>
        <p:spPr>
          <a:xfrm flipV="1">
            <a:off x="3559462" y="3386208"/>
            <a:ext cx="1746474" cy="1210886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爆発 1 38"/>
          <p:cNvSpPr/>
          <p:nvPr/>
        </p:nvSpPr>
        <p:spPr>
          <a:xfrm>
            <a:off x="4595308" y="3595913"/>
            <a:ext cx="308242" cy="369869"/>
          </a:xfrm>
          <a:prstGeom prst="irregularSeal1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二等辺三角形 39"/>
          <p:cNvSpPr/>
          <p:nvPr/>
        </p:nvSpPr>
        <p:spPr>
          <a:xfrm rot="13260000">
            <a:off x="3227670" y="4326642"/>
            <a:ext cx="1032307" cy="434420"/>
          </a:xfrm>
          <a:prstGeom prst="triangle">
            <a:avLst/>
          </a:prstGeom>
          <a:solidFill>
            <a:srgbClr val="FF00FF">
              <a:alpha val="2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二等辺三角形 40"/>
          <p:cNvSpPr/>
          <p:nvPr/>
        </p:nvSpPr>
        <p:spPr>
          <a:xfrm rot="4680000">
            <a:off x="5144564" y="3205872"/>
            <a:ext cx="404246" cy="579680"/>
          </a:xfrm>
          <a:prstGeom prst="triangle">
            <a:avLst/>
          </a:prstGeom>
          <a:solidFill>
            <a:srgbClr val="FF00FF">
              <a:alpha val="2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円柱 68"/>
          <p:cNvSpPr/>
          <p:nvPr/>
        </p:nvSpPr>
        <p:spPr>
          <a:xfrm rot="16200000">
            <a:off x="6647887" y="3376886"/>
            <a:ext cx="868948" cy="1279964"/>
          </a:xfrm>
          <a:prstGeom prst="can">
            <a:avLst>
              <a:gd name="adj" fmla="val 32692"/>
            </a:avLst>
          </a:prstGeom>
          <a:gradFill flip="none"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0" name="直線コネクタ 69"/>
          <p:cNvCxnSpPr/>
          <p:nvPr/>
        </p:nvCxnSpPr>
        <p:spPr>
          <a:xfrm>
            <a:off x="5931665" y="4003500"/>
            <a:ext cx="643179" cy="9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7722344" y="4008481"/>
            <a:ext cx="643179" cy="9963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>
            <a:endCxn id="69" idx="3"/>
          </p:cNvCxnSpPr>
          <p:nvPr/>
        </p:nvCxnSpPr>
        <p:spPr>
          <a:xfrm flipV="1">
            <a:off x="6574844" y="4016868"/>
            <a:ext cx="1147499" cy="1576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 flipV="1">
            <a:off x="7134131" y="2987570"/>
            <a:ext cx="0" cy="58395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左右矢印 77"/>
          <p:cNvSpPr/>
          <p:nvPr/>
        </p:nvSpPr>
        <p:spPr>
          <a:xfrm>
            <a:off x="6880131" y="4208828"/>
            <a:ext cx="508000" cy="147053"/>
          </a:xfrm>
          <a:prstGeom prst="leftRightArrow">
            <a:avLst/>
          </a:prstGeom>
          <a:solidFill>
            <a:srgbClr val="FF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2" name="直線矢印コネクタ 81"/>
          <p:cNvCxnSpPr/>
          <p:nvPr/>
        </p:nvCxnSpPr>
        <p:spPr>
          <a:xfrm flipV="1">
            <a:off x="7134131" y="3415594"/>
            <a:ext cx="0" cy="1157236"/>
          </a:xfrm>
          <a:prstGeom prst="straightConnector1">
            <a:avLst/>
          </a:prstGeom>
          <a:ln>
            <a:solidFill>
              <a:srgbClr val="000000"/>
            </a:solidFill>
            <a:prstDash val="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直線矢印コネクタ 87"/>
          <p:cNvCxnSpPr/>
          <p:nvPr/>
        </p:nvCxnSpPr>
        <p:spPr>
          <a:xfrm flipV="1">
            <a:off x="7134131" y="4454373"/>
            <a:ext cx="0" cy="377661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直線矢印コネクタ 73"/>
          <p:cNvCxnSpPr/>
          <p:nvPr/>
        </p:nvCxnSpPr>
        <p:spPr>
          <a:xfrm flipV="1">
            <a:off x="6785661" y="3129933"/>
            <a:ext cx="788459" cy="1580565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爆発 1 91"/>
          <p:cNvSpPr/>
          <p:nvPr/>
        </p:nvSpPr>
        <p:spPr>
          <a:xfrm>
            <a:off x="7079889" y="3643594"/>
            <a:ext cx="308242" cy="369869"/>
          </a:xfrm>
          <a:prstGeom prst="irregularSeal1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二等辺三角形 98"/>
          <p:cNvSpPr/>
          <p:nvPr/>
        </p:nvSpPr>
        <p:spPr>
          <a:xfrm>
            <a:off x="7297140" y="2723741"/>
            <a:ext cx="404246" cy="579680"/>
          </a:xfrm>
          <a:prstGeom prst="triangle">
            <a:avLst/>
          </a:prstGeom>
          <a:solidFill>
            <a:srgbClr val="FF00FF">
              <a:alpha val="2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角丸四角形 100"/>
          <p:cNvSpPr/>
          <p:nvPr/>
        </p:nvSpPr>
        <p:spPr>
          <a:xfrm rot="600000">
            <a:off x="6441425" y="4525237"/>
            <a:ext cx="835076" cy="236433"/>
          </a:xfrm>
          <a:prstGeom prst="roundRect">
            <a:avLst>
              <a:gd name="adj" fmla="val 32334"/>
            </a:avLst>
          </a:prstGeom>
          <a:solidFill>
            <a:srgbClr val="FF00FF">
              <a:alpha val="2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角丸四角形 103"/>
          <p:cNvSpPr/>
          <p:nvPr/>
        </p:nvSpPr>
        <p:spPr>
          <a:xfrm rot="600000">
            <a:off x="6888266" y="3287285"/>
            <a:ext cx="835076" cy="236433"/>
          </a:xfrm>
          <a:prstGeom prst="roundRect">
            <a:avLst>
              <a:gd name="adj" fmla="val 32334"/>
            </a:avLst>
          </a:prstGeom>
          <a:solidFill>
            <a:srgbClr val="FF00FF">
              <a:alpha val="2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332901" y="373904"/>
            <a:ext cx="8544469" cy="133982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Initial (p-p like) jet shape is given by the jet axis. (</a:t>
            </a:r>
            <a:r>
              <a:rPr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blue </a:t>
            </a:r>
            <a:r>
              <a:rPr lang="en-US" altLang="ja-JP" sz="2000" dirty="0" smtClean="0">
                <a:solidFill>
                  <a:schemeClr val="tx1"/>
                </a:solidFill>
                <a:latin typeface="Arial"/>
                <a:cs typeface="Arial"/>
              </a:rPr>
              <a:t>shape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)</a:t>
            </a:r>
            <a:endParaRPr lang="en-US" altLang="ja-JP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57200" indent="-457200">
              <a:buAutoNum type="arabicParenBoth"/>
            </a:pP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How much the jet-shape is modified? (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red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 shape)</a:t>
            </a:r>
          </a:p>
          <a:p>
            <a:pPr marL="457200" indent="-457200">
              <a:buAutoNum type="arabicParenBoth"/>
            </a:pP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How much additional things like ridge</a:t>
            </a:r>
            <a:r>
              <a:rPr lang="en-US" altLang="ja-JP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and </a:t>
            </a:r>
            <a:r>
              <a:rPr lang="en-US" altLang="ja-JP" sz="2000" dirty="0" err="1" smtClean="0">
                <a:solidFill>
                  <a:srgbClr val="000000"/>
                </a:solidFill>
                <a:latin typeface="Arial"/>
                <a:cs typeface="Arial"/>
              </a:rPr>
              <a:t>mach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-cone are generated including the bulk modification? (</a:t>
            </a:r>
            <a:r>
              <a:rPr lang="en-US" altLang="ja-JP" sz="2000" dirty="0" smtClean="0">
                <a:solidFill>
                  <a:srgbClr val="008000"/>
                </a:solidFill>
                <a:latin typeface="Arial"/>
                <a:cs typeface="Arial"/>
              </a:rPr>
              <a:t>green</a:t>
            </a:r>
            <a:r>
              <a:rPr lang="en-US" altLang="ja-JP" sz="2000" dirty="0" smtClean="0">
                <a:solidFill>
                  <a:srgbClr val="000000"/>
                </a:solidFill>
                <a:latin typeface="Arial"/>
                <a:cs typeface="Arial"/>
              </a:rPr>
              <a:t> shape)</a:t>
            </a:r>
          </a:p>
        </p:txBody>
      </p:sp>
      <p:grpSp>
        <p:nvGrpSpPr>
          <p:cNvPr id="8" name="図形グループ 7"/>
          <p:cNvGrpSpPr/>
          <p:nvPr/>
        </p:nvGrpSpPr>
        <p:grpSpPr>
          <a:xfrm>
            <a:off x="965670" y="3747597"/>
            <a:ext cx="933204" cy="594540"/>
            <a:chOff x="965670" y="3747597"/>
            <a:chExt cx="933204" cy="594540"/>
          </a:xfrm>
          <a:solidFill>
            <a:srgbClr val="CCFFCC">
              <a:alpha val="50000"/>
            </a:srgbClr>
          </a:solidFill>
        </p:grpSpPr>
        <p:sp>
          <p:nvSpPr>
            <p:cNvPr id="29" name="フリーフォーム 28"/>
            <p:cNvSpPr/>
            <p:nvPr/>
          </p:nvSpPr>
          <p:spPr>
            <a:xfrm rot="10800000">
              <a:off x="965670" y="3747597"/>
              <a:ext cx="933204" cy="594540"/>
            </a:xfrm>
            <a:custGeom>
              <a:avLst/>
              <a:gdLst>
                <a:gd name="connsiteX0" fmla="*/ 6798 w 629207"/>
                <a:gd name="connsiteY0" fmla="*/ 618083 h 749866"/>
                <a:gd name="connsiteX1" fmla="*/ 127519 w 629207"/>
                <a:gd name="connsiteY1" fmla="*/ 424934 h 749866"/>
                <a:gd name="connsiteX2" fmla="*/ 228924 w 629207"/>
                <a:gd name="connsiteY2" fmla="*/ 260757 h 749866"/>
                <a:gd name="connsiteX3" fmla="*/ 325501 w 629207"/>
                <a:gd name="connsiteY3" fmla="*/ 115896 h 749866"/>
                <a:gd name="connsiteX4" fmla="*/ 455880 w 629207"/>
                <a:gd name="connsiteY4" fmla="*/ 6 h 749866"/>
                <a:gd name="connsiteX5" fmla="*/ 586258 w 629207"/>
                <a:gd name="connsiteY5" fmla="*/ 120724 h 749866"/>
                <a:gd name="connsiteX6" fmla="*/ 624889 w 629207"/>
                <a:gd name="connsiteY6" fmla="*/ 424934 h 749866"/>
                <a:gd name="connsiteX7" fmla="*/ 615231 w 629207"/>
                <a:gd name="connsiteY7" fmla="*/ 632569 h 749866"/>
                <a:gd name="connsiteX8" fmla="*/ 508997 w 629207"/>
                <a:gd name="connsiteY8" fmla="*/ 743630 h 749866"/>
                <a:gd name="connsiteX9" fmla="*/ 69573 w 629207"/>
                <a:gd name="connsiteY9" fmla="*/ 724315 h 749866"/>
                <a:gd name="connsiteX10" fmla="*/ 6798 w 629207"/>
                <a:gd name="connsiteY10" fmla="*/ 618083 h 749866"/>
                <a:gd name="connsiteX0" fmla="*/ 6798 w 878316"/>
                <a:gd name="connsiteY0" fmla="*/ 621964 h 753747"/>
                <a:gd name="connsiteX1" fmla="*/ 127519 w 878316"/>
                <a:gd name="connsiteY1" fmla="*/ 428815 h 753747"/>
                <a:gd name="connsiteX2" fmla="*/ 228924 w 878316"/>
                <a:gd name="connsiteY2" fmla="*/ 264638 h 753747"/>
                <a:gd name="connsiteX3" fmla="*/ 325501 w 878316"/>
                <a:gd name="connsiteY3" fmla="*/ 119777 h 753747"/>
                <a:gd name="connsiteX4" fmla="*/ 455880 w 878316"/>
                <a:gd name="connsiteY4" fmla="*/ 3887 h 753747"/>
                <a:gd name="connsiteX5" fmla="*/ 875988 w 878316"/>
                <a:gd name="connsiteY5" fmla="*/ 66660 h 753747"/>
                <a:gd name="connsiteX6" fmla="*/ 624889 w 878316"/>
                <a:gd name="connsiteY6" fmla="*/ 428815 h 753747"/>
                <a:gd name="connsiteX7" fmla="*/ 615231 w 878316"/>
                <a:gd name="connsiteY7" fmla="*/ 636450 h 753747"/>
                <a:gd name="connsiteX8" fmla="*/ 508997 w 878316"/>
                <a:gd name="connsiteY8" fmla="*/ 747511 h 753747"/>
                <a:gd name="connsiteX9" fmla="*/ 69573 w 878316"/>
                <a:gd name="connsiteY9" fmla="*/ 728196 h 753747"/>
                <a:gd name="connsiteX10" fmla="*/ 6798 w 878316"/>
                <a:gd name="connsiteY10" fmla="*/ 621964 h 753747"/>
                <a:gd name="connsiteX0" fmla="*/ 6798 w 877854"/>
                <a:gd name="connsiteY0" fmla="*/ 592440 h 724223"/>
                <a:gd name="connsiteX1" fmla="*/ 127519 w 877854"/>
                <a:gd name="connsiteY1" fmla="*/ 399291 h 724223"/>
                <a:gd name="connsiteX2" fmla="*/ 228924 w 877854"/>
                <a:gd name="connsiteY2" fmla="*/ 235114 h 724223"/>
                <a:gd name="connsiteX3" fmla="*/ 325501 w 877854"/>
                <a:gd name="connsiteY3" fmla="*/ 90253 h 724223"/>
                <a:gd name="connsiteX4" fmla="*/ 475196 w 877854"/>
                <a:gd name="connsiteY4" fmla="*/ 17822 h 724223"/>
                <a:gd name="connsiteX5" fmla="*/ 875988 w 877854"/>
                <a:gd name="connsiteY5" fmla="*/ 37136 h 724223"/>
                <a:gd name="connsiteX6" fmla="*/ 624889 w 877854"/>
                <a:gd name="connsiteY6" fmla="*/ 399291 h 724223"/>
                <a:gd name="connsiteX7" fmla="*/ 615231 w 877854"/>
                <a:gd name="connsiteY7" fmla="*/ 606926 h 724223"/>
                <a:gd name="connsiteX8" fmla="*/ 508997 w 877854"/>
                <a:gd name="connsiteY8" fmla="*/ 717987 h 724223"/>
                <a:gd name="connsiteX9" fmla="*/ 69573 w 877854"/>
                <a:gd name="connsiteY9" fmla="*/ 698672 h 724223"/>
                <a:gd name="connsiteX10" fmla="*/ 6798 w 877854"/>
                <a:gd name="connsiteY10" fmla="*/ 592440 h 724223"/>
                <a:gd name="connsiteX0" fmla="*/ 6798 w 888203"/>
                <a:gd name="connsiteY0" fmla="*/ 589197 h 720980"/>
                <a:gd name="connsiteX1" fmla="*/ 127519 w 888203"/>
                <a:gd name="connsiteY1" fmla="*/ 396048 h 720980"/>
                <a:gd name="connsiteX2" fmla="*/ 228924 w 888203"/>
                <a:gd name="connsiteY2" fmla="*/ 231871 h 720980"/>
                <a:gd name="connsiteX3" fmla="*/ 325501 w 888203"/>
                <a:gd name="connsiteY3" fmla="*/ 87010 h 720980"/>
                <a:gd name="connsiteX4" fmla="*/ 475196 w 888203"/>
                <a:gd name="connsiteY4" fmla="*/ 14579 h 720980"/>
                <a:gd name="connsiteX5" fmla="*/ 875988 w 888203"/>
                <a:gd name="connsiteY5" fmla="*/ 33893 h 720980"/>
                <a:gd name="connsiteX6" fmla="*/ 769754 w 888203"/>
                <a:gd name="connsiteY6" fmla="*/ 347760 h 720980"/>
                <a:gd name="connsiteX7" fmla="*/ 615231 w 888203"/>
                <a:gd name="connsiteY7" fmla="*/ 603683 h 720980"/>
                <a:gd name="connsiteX8" fmla="*/ 508997 w 888203"/>
                <a:gd name="connsiteY8" fmla="*/ 714744 h 720980"/>
                <a:gd name="connsiteX9" fmla="*/ 69573 w 888203"/>
                <a:gd name="connsiteY9" fmla="*/ 695429 h 720980"/>
                <a:gd name="connsiteX10" fmla="*/ 6798 w 888203"/>
                <a:gd name="connsiteY10" fmla="*/ 589197 h 720980"/>
                <a:gd name="connsiteX0" fmla="*/ 6798 w 887460"/>
                <a:gd name="connsiteY0" fmla="*/ 589197 h 720980"/>
                <a:gd name="connsiteX1" fmla="*/ 127519 w 887460"/>
                <a:gd name="connsiteY1" fmla="*/ 396048 h 720980"/>
                <a:gd name="connsiteX2" fmla="*/ 228924 w 887460"/>
                <a:gd name="connsiteY2" fmla="*/ 231871 h 720980"/>
                <a:gd name="connsiteX3" fmla="*/ 325501 w 887460"/>
                <a:gd name="connsiteY3" fmla="*/ 87010 h 720980"/>
                <a:gd name="connsiteX4" fmla="*/ 475196 w 887460"/>
                <a:gd name="connsiteY4" fmla="*/ 14579 h 720980"/>
                <a:gd name="connsiteX5" fmla="*/ 875988 w 887460"/>
                <a:gd name="connsiteY5" fmla="*/ 33893 h 720980"/>
                <a:gd name="connsiteX6" fmla="*/ 769754 w 887460"/>
                <a:gd name="connsiteY6" fmla="*/ 347760 h 720980"/>
                <a:gd name="connsiteX7" fmla="*/ 678006 w 887460"/>
                <a:gd name="connsiteY7" fmla="*/ 521595 h 720980"/>
                <a:gd name="connsiteX8" fmla="*/ 508997 w 887460"/>
                <a:gd name="connsiteY8" fmla="*/ 714744 h 720980"/>
                <a:gd name="connsiteX9" fmla="*/ 69573 w 887460"/>
                <a:gd name="connsiteY9" fmla="*/ 695429 h 720980"/>
                <a:gd name="connsiteX10" fmla="*/ 6798 w 887460"/>
                <a:gd name="connsiteY10" fmla="*/ 589197 h 720980"/>
                <a:gd name="connsiteX0" fmla="*/ 6798 w 900510"/>
                <a:gd name="connsiteY0" fmla="*/ 583753 h 715536"/>
                <a:gd name="connsiteX1" fmla="*/ 127519 w 900510"/>
                <a:gd name="connsiteY1" fmla="*/ 390604 h 715536"/>
                <a:gd name="connsiteX2" fmla="*/ 228924 w 900510"/>
                <a:gd name="connsiteY2" fmla="*/ 226427 h 715536"/>
                <a:gd name="connsiteX3" fmla="*/ 325501 w 900510"/>
                <a:gd name="connsiteY3" fmla="*/ 81566 h 715536"/>
                <a:gd name="connsiteX4" fmla="*/ 475196 w 900510"/>
                <a:gd name="connsiteY4" fmla="*/ 9135 h 715536"/>
                <a:gd name="connsiteX5" fmla="*/ 875988 w 900510"/>
                <a:gd name="connsiteY5" fmla="*/ 28449 h 715536"/>
                <a:gd name="connsiteX6" fmla="*/ 837358 w 900510"/>
                <a:gd name="connsiteY6" fmla="*/ 255399 h 715536"/>
                <a:gd name="connsiteX7" fmla="*/ 678006 w 900510"/>
                <a:gd name="connsiteY7" fmla="*/ 516151 h 715536"/>
                <a:gd name="connsiteX8" fmla="*/ 508997 w 900510"/>
                <a:gd name="connsiteY8" fmla="*/ 709300 h 715536"/>
                <a:gd name="connsiteX9" fmla="*/ 69573 w 900510"/>
                <a:gd name="connsiteY9" fmla="*/ 689985 h 715536"/>
                <a:gd name="connsiteX10" fmla="*/ 6798 w 900510"/>
                <a:gd name="connsiteY10" fmla="*/ 583753 h 715536"/>
                <a:gd name="connsiteX0" fmla="*/ 6798 w 892681"/>
                <a:gd name="connsiteY0" fmla="*/ 592487 h 724270"/>
                <a:gd name="connsiteX1" fmla="*/ 127519 w 892681"/>
                <a:gd name="connsiteY1" fmla="*/ 399338 h 724270"/>
                <a:gd name="connsiteX2" fmla="*/ 228924 w 892681"/>
                <a:gd name="connsiteY2" fmla="*/ 235161 h 724270"/>
                <a:gd name="connsiteX3" fmla="*/ 325501 w 892681"/>
                <a:gd name="connsiteY3" fmla="*/ 90300 h 724270"/>
                <a:gd name="connsiteX4" fmla="*/ 475196 w 892681"/>
                <a:gd name="connsiteY4" fmla="*/ 17869 h 724270"/>
                <a:gd name="connsiteX5" fmla="*/ 866330 w 892681"/>
                <a:gd name="connsiteY5" fmla="*/ 22697 h 724270"/>
                <a:gd name="connsiteX6" fmla="*/ 837358 w 892681"/>
                <a:gd name="connsiteY6" fmla="*/ 264133 h 724270"/>
                <a:gd name="connsiteX7" fmla="*/ 678006 w 892681"/>
                <a:gd name="connsiteY7" fmla="*/ 524885 h 724270"/>
                <a:gd name="connsiteX8" fmla="*/ 508997 w 892681"/>
                <a:gd name="connsiteY8" fmla="*/ 718034 h 724270"/>
                <a:gd name="connsiteX9" fmla="*/ 69573 w 892681"/>
                <a:gd name="connsiteY9" fmla="*/ 698719 h 724270"/>
                <a:gd name="connsiteX10" fmla="*/ 6798 w 892681"/>
                <a:gd name="connsiteY10" fmla="*/ 592487 h 724270"/>
                <a:gd name="connsiteX0" fmla="*/ 6798 w 892681"/>
                <a:gd name="connsiteY0" fmla="*/ 591772 h 723555"/>
                <a:gd name="connsiteX1" fmla="*/ 127519 w 892681"/>
                <a:gd name="connsiteY1" fmla="*/ 398623 h 723555"/>
                <a:gd name="connsiteX2" fmla="*/ 228924 w 892681"/>
                <a:gd name="connsiteY2" fmla="*/ 234446 h 723555"/>
                <a:gd name="connsiteX3" fmla="*/ 325501 w 892681"/>
                <a:gd name="connsiteY3" fmla="*/ 75098 h 723555"/>
                <a:gd name="connsiteX4" fmla="*/ 475196 w 892681"/>
                <a:gd name="connsiteY4" fmla="*/ 17154 h 723555"/>
                <a:gd name="connsiteX5" fmla="*/ 866330 w 892681"/>
                <a:gd name="connsiteY5" fmla="*/ 21982 h 723555"/>
                <a:gd name="connsiteX6" fmla="*/ 837358 w 892681"/>
                <a:gd name="connsiteY6" fmla="*/ 263418 h 723555"/>
                <a:gd name="connsiteX7" fmla="*/ 678006 w 892681"/>
                <a:gd name="connsiteY7" fmla="*/ 524170 h 723555"/>
                <a:gd name="connsiteX8" fmla="*/ 508997 w 892681"/>
                <a:gd name="connsiteY8" fmla="*/ 717319 h 723555"/>
                <a:gd name="connsiteX9" fmla="*/ 69573 w 892681"/>
                <a:gd name="connsiteY9" fmla="*/ 698004 h 723555"/>
                <a:gd name="connsiteX10" fmla="*/ 6798 w 892681"/>
                <a:gd name="connsiteY10" fmla="*/ 591772 h 723555"/>
                <a:gd name="connsiteX0" fmla="*/ 6798 w 891254"/>
                <a:gd name="connsiteY0" fmla="*/ 602086 h 733869"/>
                <a:gd name="connsiteX1" fmla="*/ 127519 w 891254"/>
                <a:gd name="connsiteY1" fmla="*/ 408937 h 733869"/>
                <a:gd name="connsiteX2" fmla="*/ 228924 w 891254"/>
                <a:gd name="connsiteY2" fmla="*/ 244760 h 733869"/>
                <a:gd name="connsiteX3" fmla="*/ 325501 w 891254"/>
                <a:gd name="connsiteY3" fmla="*/ 85412 h 733869"/>
                <a:gd name="connsiteX4" fmla="*/ 494511 w 891254"/>
                <a:gd name="connsiteY4" fmla="*/ 8153 h 733869"/>
                <a:gd name="connsiteX5" fmla="*/ 866330 w 891254"/>
                <a:gd name="connsiteY5" fmla="*/ 32296 h 733869"/>
                <a:gd name="connsiteX6" fmla="*/ 837358 w 891254"/>
                <a:gd name="connsiteY6" fmla="*/ 273732 h 733869"/>
                <a:gd name="connsiteX7" fmla="*/ 678006 w 891254"/>
                <a:gd name="connsiteY7" fmla="*/ 534484 h 733869"/>
                <a:gd name="connsiteX8" fmla="*/ 508997 w 891254"/>
                <a:gd name="connsiteY8" fmla="*/ 727633 h 733869"/>
                <a:gd name="connsiteX9" fmla="*/ 69573 w 891254"/>
                <a:gd name="connsiteY9" fmla="*/ 708318 h 733869"/>
                <a:gd name="connsiteX10" fmla="*/ 6798 w 891254"/>
                <a:gd name="connsiteY10" fmla="*/ 602086 h 733869"/>
                <a:gd name="connsiteX0" fmla="*/ 6798 w 891254"/>
                <a:gd name="connsiteY0" fmla="*/ 602086 h 733869"/>
                <a:gd name="connsiteX1" fmla="*/ 127519 w 891254"/>
                <a:gd name="connsiteY1" fmla="*/ 408937 h 733869"/>
                <a:gd name="connsiteX2" fmla="*/ 219266 w 891254"/>
                <a:gd name="connsiteY2" fmla="*/ 235103 h 733869"/>
                <a:gd name="connsiteX3" fmla="*/ 325501 w 891254"/>
                <a:gd name="connsiteY3" fmla="*/ 85412 h 733869"/>
                <a:gd name="connsiteX4" fmla="*/ 494511 w 891254"/>
                <a:gd name="connsiteY4" fmla="*/ 8153 h 733869"/>
                <a:gd name="connsiteX5" fmla="*/ 866330 w 891254"/>
                <a:gd name="connsiteY5" fmla="*/ 32296 h 733869"/>
                <a:gd name="connsiteX6" fmla="*/ 837358 w 891254"/>
                <a:gd name="connsiteY6" fmla="*/ 273732 h 733869"/>
                <a:gd name="connsiteX7" fmla="*/ 678006 w 891254"/>
                <a:gd name="connsiteY7" fmla="*/ 534484 h 733869"/>
                <a:gd name="connsiteX8" fmla="*/ 508997 w 891254"/>
                <a:gd name="connsiteY8" fmla="*/ 727633 h 733869"/>
                <a:gd name="connsiteX9" fmla="*/ 69573 w 891254"/>
                <a:gd name="connsiteY9" fmla="*/ 708318 h 733869"/>
                <a:gd name="connsiteX10" fmla="*/ 6798 w 891254"/>
                <a:gd name="connsiteY10" fmla="*/ 602086 h 733869"/>
                <a:gd name="connsiteX0" fmla="*/ 5368 w 889824"/>
                <a:gd name="connsiteY0" fmla="*/ 602086 h 733869"/>
                <a:gd name="connsiteX1" fmla="*/ 106774 w 889824"/>
                <a:gd name="connsiteY1" fmla="*/ 408937 h 733869"/>
                <a:gd name="connsiteX2" fmla="*/ 217836 w 889824"/>
                <a:gd name="connsiteY2" fmla="*/ 235103 h 733869"/>
                <a:gd name="connsiteX3" fmla="*/ 324071 w 889824"/>
                <a:gd name="connsiteY3" fmla="*/ 85412 h 733869"/>
                <a:gd name="connsiteX4" fmla="*/ 493081 w 889824"/>
                <a:gd name="connsiteY4" fmla="*/ 8153 h 733869"/>
                <a:gd name="connsiteX5" fmla="*/ 864900 w 889824"/>
                <a:gd name="connsiteY5" fmla="*/ 32296 h 733869"/>
                <a:gd name="connsiteX6" fmla="*/ 835928 w 889824"/>
                <a:gd name="connsiteY6" fmla="*/ 273732 h 733869"/>
                <a:gd name="connsiteX7" fmla="*/ 676576 w 889824"/>
                <a:gd name="connsiteY7" fmla="*/ 534484 h 733869"/>
                <a:gd name="connsiteX8" fmla="*/ 507567 w 889824"/>
                <a:gd name="connsiteY8" fmla="*/ 727633 h 733869"/>
                <a:gd name="connsiteX9" fmla="*/ 68143 w 889824"/>
                <a:gd name="connsiteY9" fmla="*/ 708318 h 733869"/>
                <a:gd name="connsiteX10" fmla="*/ 5368 w 889824"/>
                <a:gd name="connsiteY10" fmla="*/ 602086 h 733869"/>
                <a:gd name="connsiteX0" fmla="*/ 2776 w 901718"/>
                <a:gd name="connsiteY0" fmla="*/ 602086 h 734159"/>
                <a:gd name="connsiteX1" fmla="*/ 118668 w 901718"/>
                <a:gd name="connsiteY1" fmla="*/ 408937 h 734159"/>
                <a:gd name="connsiteX2" fmla="*/ 229730 w 901718"/>
                <a:gd name="connsiteY2" fmla="*/ 235103 h 734159"/>
                <a:gd name="connsiteX3" fmla="*/ 335965 w 901718"/>
                <a:gd name="connsiteY3" fmla="*/ 85412 h 734159"/>
                <a:gd name="connsiteX4" fmla="*/ 504975 w 901718"/>
                <a:gd name="connsiteY4" fmla="*/ 8153 h 734159"/>
                <a:gd name="connsiteX5" fmla="*/ 876794 w 901718"/>
                <a:gd name="connsiteY5" fmla="*/ 32296 h 734159"/>
                <a:gd name="connsiteX6" fmla="*/ 847822 w 901718"/>
                <a:gd name="connsiteY6" fmla="*/ 273732 h 734159"/>
                <a:gd name="connsiteX7" fmla="*/ 688470 w 901718"/>
                <a:gd name="connsiteY7" fmla="*/ 534484 h 734159"/>
                <a:gd name="connsiteX8" fmla="*/ 519461 w 901718"/>
                <a:gd name="connsiteY8" fmla="*/ 727633 h 734159"/>
                <a:gd name="connsiteX9" fmla="*/ 80037 w 901718"/>
                <a:gd name="connsiteY9" fmla="*/ 708318 h 734159"/>
                <a:gd name="connsiteX10" fmla="*/ 2776 w 901718"/>
                <a:gd name="connsiteY10" fmla="*/ 602086 h 734159"/>
                <a:gd name="connsiteX0" fmla="*/ 2776 w 906674"/>
                <a:gd name="connsiteY0" fmla="*/ 600388 h 732461"/>
                <a:gd name="connsiteX1" fmla="*/ 118668 w 906674"/>
                <a:gd name="connsiteY1" fmla="*/ 407239 h 732461"/>
                <a:gd name="connsiteX2" fmla="*/ 229730 w 906674"/>
                <a:gd name="connsiteY2" fmla="*/ 233405 h 732461"/>
                <a:gd name="connsiteX3" fmla="*/ 335965 w 906674"/>
                <a:gd name="connsiteY3" fmla="*/ 83714 h 732461"/>
                <a:gd name="connsiteX4" fmla="*/ 504975 w 906674"/>
                <a:gd name="connsiteY4" fmla="*/ 6455 h 732461"/>
                <a:gd name="connsiteX5" fmla="*/ 876794 w 906674"/>
                <a:gd name="connsiteY5" fmla="*/ 30598 h 732461"/>
                <a:gd name="connsiteX6" fmla="*/ 862308 w 906674"/>
                <a:gd name="connsiteY6" fmla="*/ 238233 h 732461"/>
                <a:gd name="connsiteX7" fmla="*/ 688470 w 906674"/>
                <a:gd name="connsiteY7" fmla="*/ 532786 h 732461"/>
                <a:gd name="connsiteX8" fmla="*/ 519461 w 906674"/>
                <a:gd name="connsiteY8" fmla="*/ 725935 h 732461"/>
                <a:gd name="connsiteX9" fmla="*/ 80037 w 906674"/>
                <a:gd name="connsiteY9" fmla="*/ 706620 h 732461"/>
                <a:gd name="connsiteX10" fmla="*/ 2776 w 906674"/>
                <a:gd name="connsiteY10" fmla="*/ 600388 h 732461"/>
                <a:gd name="connsiteX0" fmla="*/ 2776 w 912080"/>
                <a:gd name="connsiteY0" fmla="*/ 600388 h 732461"/>
                <a:gd name="connsiteX1" fmla="*/ 118668 w 912080"/>
                <a:gd name="connsiteY1" fmla="*/ 407239 h 732461"/>
                <a:gd name="connsiteX2" fmla="*/ 229730 w 912080"/>
                <a:gd name="connsiteY2" fmla="*/ 233405 h 732461"/>
                <a:gd name="connsiteX3" fmla="*/ 335965 w 912080"/>
                <a:gd name="connsiteY3" fmla="*/ 83714 h 732461"/>
                <a:gd name="connsiteX4" fmla="*/ 504975 w 912080"/>
                <a:gd name="connsiteY4" fmla="*/ 6455 h 732461"/>
                <a:gd name="connsiteX5" fmla="*/ 876794 w 912080"/>
                <a:gd name="connsiteY5" fmla="*/ 30598 h 732461"/>
                <a:gd name="connsiteX6" fmla="*/ 862308 w 912080"/>
                <a:gd name="connsiteY6" fmla="*/ 238233 h 732461"/>
                <a:gd name="connsiteX7" fmla="*/ 688470 w 912080"/>
                <a:gd name="connsiteY7" fmla="*/ 532786 h 732461"/>
                <a:gd name="connsiteX8" fmla="*/ 519461 w 912080"/>
                <a:gd name="connsiteY8" fmla="*/ 725935 h 732461"/>
                <a:gd name="connsiteX9" fmla="*/ 80037 w 912080"/>
                <a:gd name="connsiteY9" fmla="*/ 706620 h 732461"/>
                <a:gd name="connsiteX10" fmla="*/ 2776 w 912080"/>
                <a:gd name="connsiteY10" fmla="*/ 600388 h 732461"/>
                <a:gd name="connsiteX0" fmla="*/ 2776 w 912080"/>
                <a:gd name="connsiteY0" fmla="*/ 600388 h 732461"/>
                <a:gd name="connsiteX1" fmla="*/ 118668 w 912080"/>
                <a:gd name="connsiteY1" fmla="*/ 407239 h 732461"/>
                <a:gd name="connsiteX2" fmla="*/ 229730 w 912080"/>
                <a:gd name="connsiteY2" fmla="*/ 233405 h 732461"/>
                <a:gd name="connsiteX3" fmla="*/ 335965 w 912080"/>
                <a:gd name="connsiteY3" fmla="*/ 83714 h 732461"/>
                <a:gd name="connsiteX4" fmla="*/ 504975 w 912080"/>
                <a:gd name="connsiteY4" fmla="*/ 6455 h 732461"/>
                <a:gd name="connsiteX5" fmla="*/ 876794 w 912080"/>
                <a:gd name="connsiteY5" fmla="*/ 30598 h 732461"/>
                <a:gd name="connsiteX6" fmla="*/ 862308 w 912080"/>
                <a:gd name="connsiteY6" fmla="*/ 238233 h 732461"/>
                <a:gd name="connsiteX7" fmla="*/ 688470 w 912080"/>
                <a:gd name="connsiteY7" fmla="*/ 532786 h 732461"/>
                <a:gd name="connsiteX8" fmla="*/ 519461 w 912080"/>
                <a:gd name="connsiteY8" fmla="*/ 725935 h 732461"/>
                <a:gd name="connsiteX9" fmla="*/ 80037 w 912080"/>
                <a:gd name="connsiteY9" fmla="*/ 706620 h 732461"/>
                <a:gd name="connsiteX10" fmla="*/ 2776 w 912080"/>
                <a:gd name="connsiteY10" fmla="*/ 600388 h 732461"/>
                <a:gd name="connsiteX0" fmla="*/ 2776 w 904998"/>
                <a:gd name="connsiteY0" fmla="*/ 594237 h 726310"/>
                <a:gd name="connsiteX1" fmla="*/ 118668 w 904998"/>
                <a:gd name="connsiteY1" fmla="*/ 401088 h 726310"/>
                <a:gd name="connsiteX2" fmla="*/ 229730 w 904998"/>
                <a:gd name="connsiteY2" fmla="*/ 227254 h 726310"/>
                <a:gd name="connsiteX3" fmla="*/ 335965 w 904998"/>
                <a:gd name="connsiteY3" fmla="*/ 77563 h 726310"/>
                <a:gd name="connsiteX4" fmla="*/ 606380 w 904998"/>
                <a:gd name="connsiteY4" fmla="*/ 9961 h 726310"/>
                <a:gd name="connsiteX5" fmla="*/ 876794 w 904998"/>
                <a:gd name="connsiteY5" fmla="*/ 24447 h 726310"/>
                <a:gd name="connsiteX6" fmla="*/ 862308 w 904998"/>
                <a:gd name="connsiteY6" fmla="*/ 232082 h 726310"/>
                <a:gd name="connsiteX7" fmla="*/ 688470 w 904998"/>
                <a:gd name="connsiteY7" fmla="*/ 526635 h 726310"/>
                <a:gd name="connsiteX8" fmla="*/ 519461 w 904998"/>
                <a:gd name="connsiteY8" fmla="*/ 719784 h 726310"/>
                <a:gd name="connsiteX9" fmla="*/ 80037 w 904998"/>
                <a:gd name="connsiteY9" fmla="*/ 700469 h 726310"/>
                <a:gd name="connsiteX10" fmla="*/ 2776 w 904998"/>
                <a:gd name="connsiteY10" fmla="*/ 594237 h 726310"/>
                <a:gd name="connsiteX0" fmla="*/ 2776 w 904998"/>
                <a:gd name="connsiteY0" fmla="*/ 596105 h 728178"/>
                <a:gd name="connsiteX1" fmla="*/ 118668 w 904998"/>
                <a:gd name="connsiteY1" fmla="*/ 402956 h 728178"/>
                <a:gd name="connsiteX2" fmla="*/ 229730 w 904998"/>
                <a:gd name="connsiteY2" fmla="*/ 229122 h 728178"/>
                <a:gd name="connsiteX3" fmla="*/ 331136 w 904998"/>
                <a:gd name="connsiteY3" fmla="*/ 108404 h 728178"/>
                <a:gd name="connsiteX4" fmla="*/ 606380 w 904998"/>
                <a:gd name="connsiteY4" fmla="*/ 11829 h 728178"/>
                <a:gd name="connsiteX5" fmla="*/ 876794 w 904998"/>
                <a:gd name="connsiteY5" fmla="*/ 26315 h 728178"/>
                <a:gd name="connsiteX6" fmla="*/ 862308 w 904998"/>
                <a:gd name="connsiteY6" fmla="*/ 233950 h 728178"/>
                <a:gd name="connsiteX7" fmla="*/ 688470 w 904998"/>
                <a:gd name="connsiteY7" fmla="*/ 528503 h 728178"/>
                <a:gd name="connsiteX8" fmla="*/ 519461 w 904998"/>
                <a:gd name="connsiteY8" fmla="*/ 721652 h 728178"/>
                <a:gd name="connsiteX9" fmla="*/ 80037 w 904998"/>
                <a:gd name="connsiteY9" fmla="*/ 702337 h 728178"/>
                <a:gd name="connsiteX10" fmla="*/ 2776 w 904998"/>
                <a:gd name="connsiteY10" fmla="*/ 596105 h 728178"/>
                <a:gd name="connsiteX0" fmla="*/ 2776 w 905995"/>
                <a:gd name="connsiteY0" fmla="*/ 574636 h 706709"/>
                <a:gd name="connsiteX1" fmla="*/ 118668 w 905995"/>
                <a:gd name="connsiteY1" fmla="*/ 381487 h 706709"/>
                <a:gd name="connsiteX2" fmla="*/ 229730 w 905995"/>
                <a:gd name="connsiteY2" fmla="*/ 207653 h 706709"/>
                <a:gd name="connsiteX3" fmla="*/ 331136 w 905995"/>
                <a:gd name="connsiteY3" fmla="*/ 86935 h 706709"/>
                <a:gd name="connsiteX4" fmla="*/ 591893 w 905995"/>
                <a:gd name="connsiteY4" fmla="*/ 67619 h 706709"/>
                <a:gd name="connsiteX5" fmla="*/ 876794 w 905995"/>
                <a:gd name="connsiteY5" fmla="*/ 4846 h 706709"/>
                <a:gd name="connsiteX6" fmla="*/ 862308 w 905995"/>
                <a:gd name="connsiteY6" fmla="*/ 212481 h 706709"/>
                <a:gd name="connsiteX7" fmla="*/ 688470 w 905995"/>
                <a:gd name="connsiteY7" fmla="*/ 507034 h 706709"/>
                <a:gd name="connsiteX8" fmla="*/ 519461 w 905995"/>
                <a:gd name="connsiteY8" fmla="*/ 700183 h 706709"/>
                <a:gd name="connsiteX9" fmla="*/ 80037 w 905995"/>
                <a:gd name="connsiteY9" fmla="*/ 680868 h 706709"/>
                <a:gd name="connsiteX10" fmla="*/ 2776 w 905995"/>
                <a:gd name="connsiteY10" fmla="*/ 574636 h 706709"/>
                <a:gd name="connsiteX0" fmla="*/ 2776 w 893539"/>
                <a:gd name="connsiteY0" fmla="*/ 507412 h 639485"/>
                <a:gd name="connsiteX1" fmla="*/ 118668 w 893539"/>
                <a:gd name="connsiteY1" fmla="*/ 314263 h 639485"/>
                <a:gd name="connsiteX2" fmla="*/ 229730 w 893539"/>
                <a:gd name="connsiteY2" fmla="*/ 140429 h 639485"/>
                <a:gd name="connsiteX3" fmla="*/ 331136 w 893539"/>
                <a:gd name="connsiteY3" fmla="*/ 19711 h 639485"/>
                <a:gd name="connsiteX4" fmla="*/ 591893 w 893539"/>
                <a:gd name="connsiteY4" fmla="*/ 395 h 639485"/>
                <a:gd name="connsiteX5" fmla="*/ 867136 w 893539"/>
                <a:gd name="connsiteY5" fmla="*/ 19711 h 639485"/>
                <a:gd name="connsiteX6" fmla="*/ 862308 w 893539"/>
                <a:gd name="connsiteY6" fmla="*/ 145257 h 639485"/>
                <a:gd name="connsiteX7" fmla="*/ 688470 w 893539"/>
                <a:gd name="connsiteY7" fmla="*/ 439810 h 639485"/>
                <a:gd name="connsiteX8" fmla="*/ 519461 w 893539"/>
                <a:gd name="connsiteY8" fmla="*/ 632959 h 639485"/>
                <a:gd name="connsiteX9" fmla="*/ 80037 w 893539"/>
                <a:gd name="connsiteY9" fmla="*/ 613644 h 639485"/>
                <a:gd name="connsiteX10" fmla="*/ 2776 w 893539"/>
                <a:gd name="connsiteY10" fmla="*/ 507412 h 639485"/>
                <a:gd name="connsiteX0" fmla="*/ 2776 w 886103"/>
                <a:gd name="connsiteY0" fmla="*/ 510955 h 643028"/>
                <a:gd name="connsiteX1" fmla="*/ 118668 w 886103"/>
                <a:gd name="connsiteY1" fmla="*/ 317806 h 643028"/>
                <a:gd name="connsiteX2" fmla="*/ 229730 w 886103"/>
                <a:gd name="connsiteY2" fmla="*/ 143972 h 643028"/>
                <a:gd name="connsiteX3" fmla="*/ 331136 w 886103"/>
                <a:gd name="connsiteY3" fmla="*/ 23254 h 643028"/>
                <a:gd name="connsiteX4" fmla="*/ 591893 w 886103"/>
                <a:gd name="connsiteY4" fmla="*/ 3938 h 643028"/>
                <a:gd name="connsiteX5" fmla="*/ 867136 w 886103"/>
                <a:gd name="connsiteY5" fmla="*/ 23254 h 643028"/>
                <a:gd name="connsiteX6" fmla="*/ 842993 w 886103"/>
                <a:gd name="connsiteY6" fmla="*/ 221231 h 643028"/>
                <a:gd name="connsiteX7" fmla="*/ 688470 w 886103"/>
                <a:gd name="connsiteY7" fmla="*/ 443353 h 643028"/>
                <a:gd name="connsiteX8" fmla="*/ 519461 w 886103"/>
                <a:gd name="connsiteY8" fmla="*/ 636502 h 643028"/>
                <a:gd name="connsiteX9" fmla="*/ 80037 w 886103"/>
                <a:gd name="connsiteY9" fmla="*/ 617187 h 643028"/>
                <a:gd name="connsiteX10" fmla="*/ 2776 w 886103"/>
                <a:gd name="connsiteY10" fmla="*/ 510955 h 643028"/>
                <a:gd name="connsiteX0" fmla="*/ 2776 w 885763"/>
                <a:gd name="connsiteY0" fmla="*/ 510955 h 643028"/>
                <a:gd name="connsiteX1" fmla="*/ 118668 w 885763"/>
                <a:gd name="connsiteY1" fmla="*/ 317806 h 643028"/>
                <a:gd name="connsiteX2" fmla="*/ 229730 w 885763"/>
                <a:gd name="connsiteY2" fmla="*/ 143972 h 643028"/>
                <a:gd name="connsiteX3" fmla="*/ 331136 w 885763"/>
                <a:gd name="connsiteY3" fmla="*/ 23254 h 643028"/>
                <a:gd name="connsiteX4" fmla="*/ 591893 w 885763"/>
                <a:gd name="connsiteY4" fmla="*/ 3938 h 643028"/>
                <a:gd name="connsiteX5" fmla="*/ 867136 w 885763"/>
                <a:gd name="connsiteY5" fmla="*/ 23254 h 643028"/>
                <a:gd name="connsiteX6" fmla="*/ 842993 w 885763"/>
                <a:gd name="connsiteY6" fmla="*/ 221231 h 643028"/>
                <a:gd name="connsiteX7" fmla="*/ 698128 w 885763"/>
                <a:gd name="connsiteY7" fmla="*/ 472325 h 643028"/>
                <a:gd name="connsiteX8" fmla="*/ 519461 w 885763"/>
                <a:gd name="connsiteY8" fmla="*/ 636502 h 643028"/>
                <a:gd name="connsiteX9" fmla="*/ 80037 w 885763"/>
                <a:gd name="connsiteY9" fmla="*/ 617187 h 643028"/>
                <a:gd name="connsiteX10" fmla="*/ 2776 w 885763"/>
                <a:gd name="connsiteY10" fmla="*/ 510955 h 643028"/>
                <a:gd name="connsiteX0" fmla="*/ 2776 w 885763"/>
                <a:gd name="connsiteY0" fmla="*/ 510955 h 622432"/>
                <a:gd name="connsiteX1" fmla="*/ 118668 w 885763"/>
                <a:gd name="connsiteY1" fmla="*/ 317806 h 622432"/>
                <a:gd name="connsiteX2" fmla="*/ 229730 w 885763"/>
                <a:gd name="connsiteY2" fmla="*/ 143972 h 622432"/>
                <a:gd name="connsiteX3" fmla="*/ 331136 w 885763"/>
                <a:gd name="connsiteY3" fmla="*/ 23254 h 622432"/>
                <a:gd name="connsiteX4" fmla="*/ 591893 w 885763"/>
                <a:gd name="connsiteY4" fmla="*/ 3938 h 622432"/>
                <a:gd name="connsiteX5" fmla="*/ 867136 w 885763"/>
                <a:gd name="connsiteY5" fmla="*/ 23254 h 622432"/>
                <a:gd name="connsiteX6" fmla="*/ 842993 w 885763"/>
                <a:gd name="connsiteY6" fmla="*/ 221231 h 622432"/>
                <a:gd name="connsiteX7" fmla="*/ 698128 w 885763"/>
                <a:gd name="connsiteY7" fmla="*/ 472325 h 622432"/>
                <a:gd name="connsiteX8" fmla="*/ 519461 w 885763"/>
                <a:gd name="connsiteY8" fmla="*/ 597873 h 622432"/>
                <a:gd name="connsiteX9" fmla="*/ 80037 w 885763"/>
                <a:gd name="connsiteY9" fmla="*/ 617187 h 622432"/>
                <a:gd name="connsiteX10" fmla="*/ 2776 w 885763"/>
                <a:gd name="connsiteY10" fmla="*/ 510955 h 622432"/>
                <a:gd name="connsiteX0" fmla="*/ 0 w 882987"/>
                <a:gd name="connsiteY0" fmla="*/ 510955 h 606961"/>
                <a:gd name="connsiteX1" fmla="*/ 115892 w 882987"/>
                <a:gd name="connsiteY1" fmla="*/ 317806 h 606961"/>
                <a:gd name="connsiteX2" fmla="*/ 226954 w 882987"/>
                <a:gd name="connsiteY2" fmla="*/ 143972 h 606961"/>
                <a:gd name="connsiteX3" fmla="*/ 328360 w 882987"/>
                <a:gd name="connsiteY3" fmla="*/ 23254 h 606961"/>
                <a:gd name="connsiteX4" fmla="*/ 589117 w 882987"/>
                <a:gd name="connsiteY4" fmla="*/ 3938 h 606961"/>
                <a:gd name="connsiteX5" fmla="*/ 864360 w 882987"/>
                <a:gd name="connsiteY5" fmla="*/ 23254 h 606961"/>
                <a:gd name="connsiteX6" fmla="*/ 840217 w 882987"/>
                <a:gd name="connsiteY6" fmla="*/ 221231 h 606961"/>
                <a:gd name="connsiteX7" fmla="*/ 695352 w 882987"/>
                <a:gd name="connsiteY7" fmla="*/ 472325 h 606961"/>
                <a:gd name="connsiteX8" fmla="*/ 516685 w 882987"/>
                <a:gd name="connsiteY8" fmla="*/ 597873 h 606961"/>
                <a:gd name="connsiteX9" fmla="*/ 115892 w 882987"/>
                <a:gd name="connsiteY9" fmla="*/ 593043 h 606961"/>
                <a:gd name="connsiteX10" fmla="*/ 0 w 882987"/>
                <a:gd name="connsiteY10" fmla="*/ 510955 h 606961"/>
                <a:gd name="connsiteX0" fmla="*/ 136 w 883123"/>
                <a:gd name="connsiteY0" fmla="*/ 510955 h 604502"/>
                <a:gd name="connsiteX1" fmla="*/ 116028 w 883123"/>
                <a:gd name="connsiteY1" fmla="*/ 317806 h 604502"/>
                <a:gd name="connsiteX2" fmla="*/ 227090 w 883123"/>
                <a:gd name="connsiteY2" fmla="*/ 143972 h 604502"/>
                <a:gd name="connsiteX3" fmla="*/ 328496 w 883123"/>
                <a:gd name="connsiteY3" fmla="*/ 23254 h 604502"/>
                <a:gd name="connsiteX4" fmla="*/ 589253 w 883123"/>
                <a:gd name="connsiteY4" fmla="*/ 3938 h 604502"/>
                <a:gd name="connsiteX5" fmla="*/ 864496 w 883123"/>
                <a:gd name="connsiteY5" fmla="*/ 23254 h 604502"/>
                <a:gd name="connsiteX6" fmla="*/ 840353 w 883123"/>
                <a:gd name="connsiteY6" fmla="*/ 221231 h 604502"/>
                <a:gd name="connsiteX7" fmla="*/ 695488 w 883123"/>
                <a:gd name="connsiteY7" fmla="*/ 472325 h 604502"/>
                <a:gd name="connsiteX8" fmla="*/ 516821 w 883123"/>
                <a:gd name="connsiteY8" fmla="*/ 597873 h 604502"/>
                <a:gd name="connsiteX9" fmla="*/ 116028 w 883123"/>
                <a:gd name="connsiteY9" fmla="*/ 593043 h 604502"/>
                <a:gd name="connsiteX10" fmla="*/ 136 w 883123"/>
                <a:gd name="connsiteY10" fmla="*/ 510955 h 604502"/>
                <a:gd name="connsiteX0" fmla="*/ 136 w 875982"/>
                <a:gd name="connsiteY0" fmla="*/ 510955 h 604502"/>
                <a:gd name="connsiteX1" fmla="*/ 116028 w 875982"/>
                <a:gd name="connsiteY1" fmla="*/ 317806 h 604502"/>
                <a:gd name="connsiteX2" fmla="*/ 227090 w 875982"/>
                <a:gd name="connsiteY2" fmla="*/ 143972 h 604502"/>
                <a:gd name="connsiteX3" fmla="*/ 328496 w 875982"/>
                <a:gd name="connsiteY3" fmla="*/ 23254 h 604502"/>
                <a:gd name="connsiteX4" fmla="*/ 685829 w 875982"/>
                <a:gd name="connsiteY4" fmla="*/ 3938 h 604502"/>
                <a:gd name="connsiteX5" fmla="*/ 864496 w 875982"/>
                <a:gd name="connsiteY5" fmla="*/ 23254 h 604502"/>
                <a:gd name="connsiteX6" fmla="*/ 840353 w 875982"/>
                <a:gd name="connsiteY6" fmla="*/ 221231 h 604502"/>
                <a:gd name="connsiteX7" fmla="*/ 695488 w 875982"/>
                <a:gd name="connsiteY7" fmla="*/ 472325 h 604502"/>
                <a:gd name="connsiteX8" fmla="*/ 516821 w 875982"/>
                <a:gd name="connsiteY8" fmla="*/ 597873 h 604502"/>
                <a:gd name="connsiteX9" fmla="*/ 116028 w 875982"/>
                <a:gd name="connsiteY9" fmla="*/ 593043 h 604502"/>
                <a:gd name="connsiteX10" fmla="*/ 136 w 875982"/>
                <a:gd name="connsiteY10" fmla="*/ 510955 h 604502"/>
                <a:gd name="connsiteX0" fmla="*/ 136 w 875982"/>
                <a:gd name="connsiteY0" fmla="*/ 510955 h 604502"/>
                <a:gd name="connsiteX1" fmla="*/ 116028 w 875982"/>
                <a:gd name="connsiteY1" fmla="*/ 317806 h 604502"/>
                <a:gd name="connsiteX2" fmla="*/ 227090 w 875982"/>
                <a:gd name="connsiteY2" fmla="*/ 143972 h 604502"/>
                <a:gd name="connsiteX3" fmla="*/ 367126 w 875982"/>
                <a:gd name="connsiteY3" fmla="*/ 23254 h 604502"/>
                <a:gd name="connsiteX4" fmla="*/ 685829 w 875982"/>
                <a:gd name="connsiteY4" fmla="*/ 3938 h 604502"/>
                <a:gd name="connsiteX5" fmla="*/ 864496 w 875982"/>
                <a:gd name="connsiteY5" fmla="*/ 23254 h 604502"/>
                <a:gd name="connsiteX6" fmla="*/ 840353 w 875982"/>
                <a:gd name="connsiteY6" fmla="*/ 221231 h 604502"/>
                <a:gd name="connsiteX7" fmla="*/ 695488 w 875982"/>
                <a:gd name="connsiteY7" fmla="*/ 472325 h 604502"/>
                <a:gd name="connsiteX8" fmla="*/ 516821 w 875982"/>
                <a:gd name="connsiteY8" fmla="*/ 597873 h 604502"/>
                <a:gd name="connsiteX9" fmla="*/ 116028 w 875982"/>
                <a:gd name="connsiteY9" fmla="*/ 593043 h 604502"/>
                <a:gd name="connsiteX10" fmla="*/ 136 w 875982"/>
                <a:gd name="connsiteY10" fmla="*/ 510955 h 604502"/>
                <a:gd name="connsiteX0" fmla="*/ 0 w 875846"/>
                <a:gd name="connsiteY0" fmla="*/ 510955 h 603916"/>
                <a:gd name="connsiteX1" fmla="*/ 115892 w 875846"/>
                <a:gd name="connsiteY1" fmla="*/ 317806 h 603916"/>
                <a:gd name="connsiteX2" fmla="*/ 226954 w 875846"/>
                <a:gd name="connsiteY2" fmla="*/ 143972 h 603916"/>
                <a:gd name="connsiteX3" fmla="*/ 366990 w 875846"/>
                <a:gd name="connsiteY3" fmla="*/ 23254 h 603916"/>
                <a:gd name="connsiteX4" fmla="*/ 685693 w 875846"/>
                <a:gd name="connsiteY4" fmla="*/ 3938 h 603916"/>
                <a:gd name="connsiteX5" fmla="*/ 864360 w 875846"/>
                <a:gd name="connsiteY5" fmla="*/ 23254 h 603916"/>
                <a:gd name="connsiteX6" fmla="*/ 840217 w 875846"/>
                <a:gd name="connsiteY6" fmla="*/ 221231 h 603916"/>
                <a:gd name="connsiteX7" fmla="*/ 695352 w 875846"/>
                <a:gd name="connsiteY7" fmla="*/ 472325 h 603916"/>
                <a:gd name="connsiteX8" fmla="*/ 497370 w 875846"/>
                <a:gd name="connsiteY8" fmla="*/ 593044 h 603916"/>
                <a:gd name="connsiteX9" fmla="*/ 115892 w 875846"/>
                <a:gd name="connsiteY9" fmla="*/ 593043 h 603916"/>
                <a:gd name="connsiteX10" fmla="*/ 0 w 875846"/>
                <a:gd name="connsiteY10" fmla="*/ 510955 h 603916"/>
                <a:gd name="connsiteX0" fmla="*/ 0 w 875846"/>
                <a:gd name="connsiteY0" fmla="*/ 510955 h 602136"/>
                <a:gd name="connsiteX1" fmla="*/ 115892 w 875846"/>
                <a:gd name="connsiteY1" fmla="*/ 317806 h 602136"/>
                <a:gd name="connsiteX2" fmla="*/ 226954 w 875846"/>
                <a:gd name="connsiteY2" fmla="*/ 143972 h 602136"/>
                <a:gd name="connsiteX3" fmla="*/ 366990 w 875846"/>
                <a:gd name="connsiteY3" fmla="*/ 23254 h 602136"/>
                <a:gd name="connsiteX4" fmla="*/ 685693 w 875846"/>
                <a:gd name="connsiteY4" fmla="*/ 3938 h 602136"/>
                <a:gd name="connsiteX5" fmla="*/ 864360 w 875846"/>
                <a:gd name="connsiteY5" fmla="*/ 23254 h 602136"/>
                <a:gd name="connsiteX6" fmla="*/ 840217 w 875846"/>
                <a:gd name="connsiteY6" fmla="*/ 221231 h 602136"/>
                <a:gd name="connsiteX7" fmla="*/ 695352 w 875846"/>
                <a:gd name="connsiteY7" fmla="*/ 472325 h 602136"/>
                <a:gd name="connsiteX8" fmla="*/ 497370 w 875846"/>
                <a:gd name="connsiteY8" fmla="*/ 593044 h 602136"/>
                <a:gd name="connsiteX9" fmla="*/ 115892 w 875846"/>
                <a:gd name="connsiteY9" fmla="*/ 593043 h 602136"/>
                <a:gd name="connsiteX10" fmla="*/ 0 w 875846"/>
                <a:gd name="connsiteY10" fmla="*/ 510955 h 602136"/>
                <a:gd name="connsiteX0" fmla="*/ 3434 w 879280"/>
                <a:gd name="connsiteY0" fmla="*/ 510955 h 597519"/>
                <a:gd name="connsiteX1" fmla="*/ 119326 w 879280"/>
                <a:gd name="connsiteY1" fmla="*/ 317806 h 597519"/>
                <a:gd name="connsiteX2" fmla="*/ 230388 w 879280"/>
                <a:gd name="connsiteY2" fmla="*/ 143972 h 597519"/>
                <a:gd name="connsiteX3" fmla="*/ 370424 w 879280"/>
                <a:gd name="connsiteY3" fmla="*/ 23254 h 597519"/>
                <a:gd name="connsiteX4" fmla="*/ 689127 w 879280"/>
                <a:gd name="connsiteY4" fmla="*/ 3938 h 597519"/>
                <a:gd name="connsiteX5" fmla="*/ 867794 w 879280"/>
                <a:gd name="connsiteY5" fmla="*/ 23254 h 597519"/>
                <a:gd name="connsiteX6" fmla="*/ 843651 w 879280"/>
                <a:gd name="connsiteY6" fmla="*/ 221231 h 597519"/>
                <a:gd name="connsiteX7" fmla="*/ 698786 w 879280"/>
                <a:gd name="connsiteY7" fmla="*/ 472325 h 597519"/>
                <a:gd name="connsiteX8" fmla="*/ 500804 w 879280"/>
                <a:gd name="connsiteY8" fmla="*/ 593044 h 597519"/>
                <a:gd name="connsiteX9" fmla="*/ 119326 w 879280"/>
                <a:gd name="connsiteY9" fmla="*/ 593043 h 597519"/>
                <a:gd name="connsiteX10" fmla="*/ 3434 w 879280"/>
                <a:gd name="connsiteY10" fmla="*/ 510955 h 597519"/>
                <a:gd name="connsiteX0" fmla="*/ 3434 w 931296"/>
                <a:gd name="connsiteY0" fmla="*/ 507976 h 594540"/>
                <a:gd name="connsiteX1" fmla="*/ 119326 w 931296"/>
                <a:gd name="connsiteY1" fmla="*/ 314827 h 594540"/>
                <a:gd name="connsiteX2" fmla="*/ 230388 w 931296"/>
                <a:gd name="connsiteY2" fmla="*/ 140993 h 594540"/>
                <a:gd name="connsiteX3" fmla="*/ 370424 w 931296"/>
                <a:gd name="connsiteY3" fmla="*/ 20275 h 594540"/>
                <a:gd name="connsiteX4" fmla="*/ 689127 w 931296"/>
                <a:gd name="connsiteY4" fmla="*/ 959 h 594540"/>
                <a:gd name="connsiteX5" fmla="*/ 925740 w 931296"/>
                <a:gd name="connsiteY5" fmla="*/ 29933 h 594540"/>
                <a:gd name="connsiteX6" fmla="*/ 843651 w 931296"/>
                <a:gd name="connsiteY6" fmla="*/ 218252 h 594540"/>
                <a:gd name="connsiteX7" fmla="*/ 698786 w 931296"/>
                <a:gd name="connsiteY7" fmla="*/ 469346 h 594540"/>
                <a:gd name="connsiteX8" fmla="*/ 500804 w 931296"/>
                <a:gd name="connsiteY8" fmla="*/ 590065 h 594540"/>
                <a:gd name="connsiteX9" fmla="*/ 119326 w 931296"/>
                <a:gd name="connsiteY9" fmla="*/ 590064 h 594540"/>
                <a:gd name="connsiteX10" fmla="*/ 3434 w 931296"/>
                <a:gd name="connsiteY10" fmla="*/ 507976 h 594540"/>
                <a:gd name="connsiteX0" fmla="*/ 3434 w 933204"/>
                <a:gd name="connsiteY0" fmla="*/ 507976 h 594540"/>
                <a:gd name="connsiteX1" fmla="*/ 119326 w 933204"/>
                <a:gd name="connsiteY1" fmla="*/ 314827 h 594540"/>
                <a:gd name="connsiteX2" fmla="*/ 230388 w 933204"/>
                <a:gd name="connsiteY2" fmla="*/ 140993 h 594540"/>
                <a:gd name="connsiteX3" fmla="*/ 370424 w 933204"/>
                <a:gd name="connsiteY3" fmla="*/ 20275 h 594540"/>
                <a:gd name="connsiteX4" fmla="*/ 689127 w 933204"/>
                <a:gd name="connsiteY4" fmla="*/ 959 h 594540"/>
                <a:gd name="connsiteX5" fmla="*/ 925740 w 933204"/>
                <a:gd name="connsiteY5" fmla="*/ 29933 h 594540"/>
                <a:gd name="connsiteX6" fmla="*/ 858138 w 933204"/>
                <a:gd name="connsiteY6" fmla="*/ 232738 h 594540"/>
                <a:gd name="connsiteX7" fmla="*/ 698786 w 933204"/>
                <a:gd name="connsiteY7" fmla="*/ 469346 h 594540"/>
                <a:gd name="connsiteX8" fmla="*/ 500804 w 933204"/>
                <a:gd name="connsiteY8" fmla="*/ 590065 h 594540"/>
                <a:gd name="connsiteX9" fmla="*/ 119326 w 933204"/>
                <a:gd name="connsiteY9" fmla="*/ 590064 h 594540"/>
                <a:gd name="connsiteX10" fmla="*/ 3434 w 933204"/>
                <a:gd name="connsiteY10" fmla="*/ 507976 h 594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3204" h="594540">
                  <a:moveTo>
                    <a:pt x="3434" y="507976"/>
                  </a:moveTo>
                  <a:cubicBezTo>
                    <a:pt x="3434" y="462103"/>
                    <a:pt x="81500" y="375991"/>
                    <a:pt x="119326" y="314827"/>
                  </a:cubicBezTo>
                  <a:cubicBezTo>
                    <a:pt x="157152" y="253663"/>
                    <a:pt x="188538" y="190085"/>
                    <a:pt x="230388" y="140993"/>
                  </a:cubicBezTo>
                  <a:cubicBezTo>
                    <a:pt x="272238" y="91901"/>
                    <a:pt x="293968" y="43614"/>
                    <a:pt x="370424" y="20275"/>
                  </a:cubicBezTo>
                  <a:cubicBezTo>
                    <a:pt x="446881" y="-3064"/>
                    <a:pt x="596574" y="-651"/>
                    <a:pt x="689127" y="959"/>
                  </a:cubicBezTo>
                  <a:cubicBezTo>
                    <a:pt x="781680" y="2569"/>
                    <a:pt x="897572" y="-8697"/>
                    <a:pt x="925740" y="29933"/>
                  </a:cubicBezTo>
                  <a:cubicBezTo>
                    <a:pt x="953908" y="68563"/>
                    <a:pt x="895964" y="159503"/>
                    <a:pt x="858138" y="232738"/>
                  </a:cubicBezTo>
                  <a:cubicBezTo>
                    <a:pt x="820312" y="305973"/>
                    <a:pt x="758342" y="409792"/>
                    <a:pt x="698786" y="469346"/>
                  </a:cubicBezTo>
                  <a:cubicBezTo>
                    <a:pt x="639230" y="528901"/>
                    <a:pt x="591747" y="574774"/>
                    <a:pt x="500804" y="590065"/>
                  </a:cubicBezTo>
                  <a:cubicBezTo>
                    <a:pt x="380888" y="600527"/>
                    <a:pt x="269825" y="589259"/>
                    <a:pt x="119326" y="590064"/>
                  </a:cubicBezTo>
                  <a:cubicBezTo>
                    <a:pt x="-31173" y="590869"/>
                    <a:pt x="3434" y="553849"/>
                    <a:pt x="3434" y="507976"/>
                  </a:cubicBezTo>
                  <a:close/>
                </a:path>
              </a:pathLst>
            </a:custGeom>
            <a:grpFill/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0" name="直線矢印コネクタ 29"/>
            <p:cNvCxnSpPr/>
            <p:nvPr/>
          </p:nvCxnSpPr>
          <p:spPr>
            <a:xfrm rot="10800000">
              <a:off x="1178513" y="3984898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矢印コネクタ 30"/>
            <p:cNvCxnSpPr/>
            <p:nvPr/>
          </p:nvCxnSpPr>
          <p:spPr>
            <a:xfrm rot="10800000">
              <a:off x="1100746" y="4106728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/>
            <p:cNvCxnSpPr/>
            <p:nvPr/>
          </p:nvCxnSpPr>
          <p:spPr>
            <a:xfrm rot="10800000">
              <a:off x="1029596" y="4235288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/>
            <p:nvPr/>
          </p:nvCxnSpPr>
          <p:spPr>
            <a:xfrm rot="10800000">
              <a:off x="1247984" y="3854362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図形グループ 8"/>
          <p:cNvGrpSpPr/>
          <p:nvPr/>
        </p:nvGrpSpPr>
        <p:grpSpPr>
          <a:xfrm>
            <a:off x="1731743" y="3912743"/>
            <a:ext cx="594540" cy="962713"/>
            <a:chOff x="1731743" y="3912743"/>
            <a:chExt cx="594540" cy="962713"/>
          </a:xfrm>
          <a:solidFill>
            <a:srgbClr val="CCFFCC">
              <a:alpha val="50000"/>
            </a:srgbClr>
          </a:solidFill>
        </p:grpSpPr>
        <p:sp>
          <p:nvSpPr>
            <p:cNvPr id="23" name="フリーフォーム 22"/>
            <p:cNvSpPr/>
            <p:nvPr/>
          </p:nvSpPr>
          <p:spPr>
            <a:xfrm rot="3600000" flipV="1">
              <a:off x="1562411" y="4095186"/>
              <a:ext cx="933204" cy="594540"/>
            </a:xfrm>
            <a:custGeom>
              <a:avLst/>
              <a:gdLst>
                <a:gd name="connsiteX0" fmla="*/ 6798 w 629207"/>
                <a:gd name="connsiteY0" fmla="*/ 618083 h 749866"/>
                <a:gd name="connsiteX1" fmla="*/ 127519 w 629207"/>
                <a:gd name="connsiteY1" fmla="*/ 424934 h 749866"/>
                <a:gd name="connsiteX2" fmla="*/ 228924 w 629207"/>
                <a:gd name="connsiteY2" fmla="*/ 260757 h 749866"/>
                <a:gd name="connsiteX3" fmla="*/ 325501 w 629207"/>
                <a:gd name="connsiteY3" fmla="*/ 115896 h 749866"/>
                <a:gd name="connsiteX4" fmla="*/ 455880 w 629207"/>
                <a:gd name="connsiteY4" fmla="*/ 6 h 749866"/>
                <a:gd name="connsiteX5" fmla="*/ 586258 w 629207"/>
                <a:gd name="connsiteY5" fmla="*/ 120724 h 749866"/>
                <a:gd name="connsiteX6" fmla="*/ 624889 w 629207"/>
                <a:gd name="connsiteY6" fmla="*/ 424934 h 749866"/>
                <a:gd name="connsiteX7" fmla="*/ 615231 w 629207"/>
                <a:gd name="connsiteY7" fmla="*/ 632569 h 749866"/>
                <a:gd name="connsiteX8" fmla="*/ 508997 w 629207"/>
                <a:gd name="connsiteY8" fmla="*/ 743630 h 749866"/>
                <a:gd name="connsiteX9" fmla="*/ 69573 w 629207"/>
                <a:gd name="connsiteY9" fmla="*/ 724315 h 749866"/>
                <a:gd name="connsiteX10" fmla="*/ 6798 w 629207"/>
                <a:gd name="connsiteY10" fmla="*/ 618083 h 749866"/>
                <a:gd name="connsiteX0" fmla="*/ 6798 w 878316"/>
                <a:gd name="connsiteY0" fmla="*/ 621964 h 753747"/>
                <a:gd name="connsiteX1" fmla="*/ 127519 w 878316"/>
                <a:gd name="connsiteY1" fmla="*/ 428815 h 753747"/>
                <a:gd name="connsiteX2" fmla="*/ 228924 w 878316"/>
                <a:gd name="connsiteY2" fmla="*/ 264638 h 753747"/>
                <a:gd name="connsiteX3" fmla="*/ 325501 w 878316"/>
                <a:gd name="connsiteY3" fmla="*/ 119777 h 753747"/>
                <a:gd name="connsiteX4" fmla="*/ 455880 w 878316"/>
                <a:gd name="connsiteY4" fmla="*/ 3887 h 753747"/>
                <a:gd name="connsiteX5" fmla="*/ 875988 w 878316"/>
                <a:gd name="connsiteY5" fmla="*/ 66660 h 753747"/>
                <a:gd name="connsiteX6" fmla="*/ 624889 w 878316"/>
                <a:gd name="connsiteY6" fmla="*/ 428815 h 753747"/>
                <a:gd name="connsiteX7" fmla="*/ 615231 w 878316"/>
                <a:gd name="connsiteY7" fmla="*/ 636450 h 753747"/>
                <a:gd name="connsiteX8" fmla="*/ 508997 w 878316"/>
                <a:gd name="connsiteY8" fmla="*/ 747511 h 753747"/>
                <a:gd name="connsiteX9" fmla="*/ 69573 w 878316"/>
                <a:gd name="connsiteY9" fmla="*/ 728196 h 753747"/>
                <a:gd name="connsiteX10" fmla="*/ 6798 w 878316"/>
                <a:gd name="connsiteY10" fmla="*/ 621964 h 753747"/>
                <a:gd name="connsiteX0" fmla="*/ 6798 w 877854"/>
                <a:gd name="connsiteY0" fmla="*/ 592440 h 724223"/>
                <a:gd name="connsiteX1" fmla="*/ 127519 w 877854"/>
                <a:gd name="connsiteY1" fmla="*/ 399291 h 724223"/>
                <a:gd name="connsiteX2" fmla="*/ 228924 w 877854"/>
                <a:gd name="connsiteY2" fmla="*/ 235114 h 724223"/>
                <a:gd name="connsiteX3" fmla="*/ 325501 w 877854"/>
                <a:gd name="connsiteY3" fmla="*/ 90253 h 724223"/>
                <a:gd name="connsiteX4" fmla="*/ 475196 w 877854"/>
                <a:gd name="connsiteY4" fmla="*/ 17822 h 724223"/>
                <a:gd name="connsiteX5" fmla="*/ 875988 w 877854"/>
                <a:gd name="connsiteY5" fmla="*/ 37136 h 724223"/>
                <a:gd name="connsiteX6" fmla="*/ 624889 w 877854"/>
                <a:gd name="connsiteY6" fmla="*/ 399291 h 724223"/>
                <a:gd name="connsiteX7" fmla="*/ 615231 w 877854"/>
                <a:gd name="connsiteY7" fmla="*/ 606926 h 724223"/>
                <a:gd name="connsiteX8" fmla="*/ 508997 w 877854"/>
                <a:gd name="connsiteY8" fmla="*/ 717987 h 724223"/>
                <a:gd name="connsiteX9" fmla="*/ 69573 w 877854"/>
                <a:gd name="connsiteY9" fmla="*/ 698672 h 724223"/>
                <a:gd name="connsiteX10" fmla="*/ 6798 w 877854"/>
                <a:gd name="connsiteY10" fmla="*/ 592440 h 724223"/>
                <a:gd name="connsiteX0" fmla="*/ 6798 w 888203"/>
                <a:gd name="connsiteY0" fmla="*/ 589197 h 720980"/>
                <a:gd name="connsiteX1" fmla="*/ 127519 w 888203"/>
                <a:gd name="connsiteY1" fmla="*/ 396048 h 720980"/>
                <a:gd name="connsiteX2" fmla="*/ 228924 w 888203"/>
                <a:gd name="connsiteY2" fmla="*/ 231871 h 720980"/>
                <a:gd name="connsiteX3" fmla="*/ 325501 w 888203"/>
                <a:gd name="connsiteY3" fmla="*/ 87010 h 720980"/>
                <a:gd name="connsiteX4" fmla="*/ 475196 w 888203"/>
                <a:gd name="connsiteY4" fmla="*/ 14579 h 720980"/>
                <a:gd name="connsiteX5" fmla="*/ 875988 w 888203"/>
                <a:gd name="connsiteY5" fmla="*/ 33893 h 720980"/>
                <a:gd name="connsiteX6" fmla="*/ 769754 w 888203"/>
                <a:gd name="connsiteY6" fmla="*/ 347760 h 720980"/>
                <a:gd name="connsiteX7" fmla="*/ 615231 w 888203"/>
                <a:gd name="connsiteY7" fmla="*/ 603683 h 720980"/>
                <a:gd name="connsiteX8" fmla="*/ 508997 w 888203"/>
                <a:gd name="connsiteY8" fmla="*/ 714744 h 720980"/>
                <a:gd name="connsiteX9" fmla="*/ 69573 w 888203"/>
                <a:gd name="connsiteY9" fmla="*/ 695429 h 720980"/>
                <a:gd name="connsiteX10" fmla="*/ 6798 w 888203"/>
                <a:gd name="connsiteY10" fmla="*/ 589197 h 720980"/>
                <a:gd name="connsiteX0" fmla="*/ 6798 w 887460"/>
                <a:gd name="connsiteY0" fmla="*/ 589197 h 720980"/>
                <a:gd name="connsiteX1" fmla="*/ 127519 w 887460"/>
                <a:gd name="connsiteY1" fmla="*/ 396048 h 720980"/>
                <a:gd name="connsiteX2" fmla="*/ 228924 w 887460"/>
                <a:gd name="connsiteY2" fmla="*/ 231871 h 720980"/>
                <a:gd name="connsiteX3" fmla="*/ 325501 w 887460"/>
                <a:gd name="connsiteY3" fmla="*/ 87010 h 720980"/>
                <a:gd name="connsiteX4" fmla="*/ 475196 w 887460"/>
                <a:gd name="connsiteY4" fmla="*/ 14579 h 720980"/>
                <a:gd name="connsiteX5" fmla="*/ 875988 w 887460"/>
                <a:gd name="connsiteY5" fmla="*/ 33893 h 720980"/>
                <a:gd name="connsiteX6" fmla="*/ 769754 w 887460"/>
                <a:gd name="connsiteY6" fmla="*/ 347760 h 720980"/>
                <a:gd name="connsiteX7" fmla="*/ 678006 w 887460"/>
                <a:gd name="connsiteY7" fmla="*/ 521595 h 720980"/>
                <a:gd name="connsiteX8" fmla="*/ 508997 w 887460"/>
                <a:gd name="connsiteY8" fmla="*/ 714744 h 720980"/>
                <a:gd name="connsiteX9" fmla="*/ 69573 w 887460"/>
                <a:gd name="connsiteY9" fmla="*/ 695429 h 720980"/>
                <a:gd name="connsiteX10" fmla="*/ 6798 w 887460"/>
                <a:gd name="connsiteY10" fmla="*/ 589197 h 720980"/>
                <a:gd name="connsiteX0" fmla="*/ 6798 w 900510"/>
                <a:gd name="connsiteY0" fmla="*/ 583753 h 715536"/>
                <a:gd name="connsiteX1" fmla="*/ 127519 w 900510"/>
                <a:gd name="connsiteY1" fmla="*/ 390604 h 715536"/>
                <a:gd name="connsiteX2" fmla="*/ 228924 w 900510"/>
                <a:gd name="connsiteY2" fmla="*/ 226427 h 715536"/>
                <a:gd name="connsiteX3" fmla="*/ 325501 w 900510"/>
                <a:gd name="connsiteY3" fmla="*/ 81566 h 715536"/>
                <a:gd name="connsiteX4" fmla="*/ 475196 w 900510"/>
                <a:gd name="connsiteY4" fmla="*/ 9135 h 715536"/>
                <a:gd name="connsiteX5" fmla="*/ 875988 w 900510"/>
                <a:gd name="connsiteY5" fmla="*/ 28449 h 715536"/>
                <a:gd name="connsiteX6" fmla="*/ 837358 w 900510"/>
                <a:gd name="connsiteY6" fmla="*/ 255399 h 715536"/>
                <a:gd name="connsiteX7" fmla="*/ 678006 w 900510"/>
                <a:gd name="connsiteY7" fmla="*/ 516151 h 715536"/>
                <a:gd name="connsiteX8" fmla="*/ 508997 w 900510"/>
                <a:gd name="connsiteY8" fmla="*/ 709300 h 715536"/>
                <a:gd name="connsiteX9" fmla="*/ 69573 w 900510"/>
                <a:gd name="connsiteY9" fmla="*/ 689985 h 715536"/>
                <a:gd name="connsiteX10" fmla="*/ 6798 w 900510"/>
                <a:gd name="connsiteY10" fmla="*/ 583753 h 715536"/>
                <a:gd name="connsiteX0" fmla="*/ 6798 w 892681"/>
                <a:gd name="connsiteY0" fmla="*/ 592487 h 724270"/>
                <a:gd name="connsiteX1" fmla="*/ 127519 w 892681"/>
                <a:gd name="connsiteY1" fmla="*/ 399338 h 724270"/>
                <a:gd name="connsiteX2" fmla="*/ 228924 w 892681"/>
                <a:gd name="connsiteY2" fmla="*/ 235161 h 724270"/>
                <a:gd name="connsiteX3" fmla="*/ 325501 w 892681"/>
                <a:gd name="connsiteY3" fmla="*/ 90300 h 724270"/>
                <a:gd name="connsiteX4" fmla="*/ 475196 w 892681"/>
                <a:gd name="connsiteY4" fmla="*/ 17869 h 724270"/>
                <a:gd name="connsiteX5" fmla="*/ 866330 w 892681"/>
                <a:gd name="connsiteY5" fmla="*/ 22697 h 724270"/>
                <a:gd name="connsiteX6" fmla="*/ 837358 w 892681"/>
                <a:gd name="connsiteY6" fmla="*/ 264133 h 724270"/>
                <a:gd name="connsiteX7" fmla="*/ 678006 w 892681"/>
                <a:gd name="connsiteY7" fmla="*/ 524885 h 724270"/>
                <a:gd name="connsiteX8" fmla="*/ 508997 w 892681"/>
                <a:gd name="connsiteY8" fmla="*/ 718034 h 724270"/>
                <a:gd name="connsiteX9" fmla="*/ 69573 w 892681"/>
                <a:gd name="connsiteY9" fmla="*/ 698719 h 724270"/>
                <a:gd name="connsiteX10" fmla="*/ 6798 w 892681"/>
                <a:gd name="connsiteY10" fmla="*/ 592487 h 724270"/>
                <a:gd name="connsiteX0" fmla="*/ 6798 w 892681"/>
                <a:gd name="connsiteY0" fmla="*/ 591772 h 723555"/>
                <a:gd name="connsiteX1" fmla="*/ 127519 w 892681"/>
                <a:gd name="connsiteY1" fmla="*/ 398623 h 723555"/>
                <a:gd name="connsiteX2" fmla="*/ 228924 w 892681"/>
                <a:gd name="connsiteY2" fmla="*/ 234446 h 723555"/>
                <a:gd name="connsiteX3" fmla="*/ 325501 w 892681"/>
                <a:gd name="connsiteY3" fmla="*/ 75098 h 723555"/>
                <a:gd name="connsiteX4" fmla="*/ 475196 w 892681"/>
                <a:gd name="connsiteY4" fmla="*/ 17154 h 723555"/>
                <a:gd name="connsiteX5" fmla="*/ 866330 w 892681"/>
                <a:gd name="connsiteY5" fmla="*/ 21982 h 723555"/>
                <a:gd name="connsiteX6" fmla="*/ 837358 w 892681"/>
                <a:gd name="connsiteY6" fmla="*/ 263418 h 723555"/>
                <a:gd name="connsiteX7" fmla="*/ 678006 w 892681"/>
                <a:gd name="connsiteY7" fmla="*/ 524170 h 723555"/>
                <a:gd name="connsiteX8" fmla="*/ 508997 w 892681"/>
                <a:gd name="connsiteY8" fmla="*/ 717319 h 723555"/>
                <a:gd name="connsiteX9" fmla="*/ 69573 w 892681"/>
                <a:gd name="connsiteY9" fmla="*/ 698004 h 723555"/>
                <a:gd name="connsiteX10" fmla="*/ 6798 w 892681"/>
                <a:gd name="connsiteY10" fmla="*/ 591772 h 723555"/>
                <a:gd name="connsiteX0" fmla="*/ 6798 w 891254"/>
                <a:gd name="connsiteY0" fmla="*/ 602086 h 733869"/>
                <a:gd name="connsiteX1" fmla="*/ 127519 w 891254"/>
                <a:gd name="connsiteY1" fmla="*/ 408937 h 733869"/>
                <a:gd name="connsiteX2" fmla="*/ 228924 w 891254"/>
                <a:gd name="connsiteY2" fmla="*/ 244760 h 733869"/>
                <a:gd name="connsiteX3" fmla="*/ 325501 w 891254"/>
                <a:gd name="connsiteY3" fmla="*/ 85412 h 733869"/>
                <a:gd name="connsiteX4" fmla="*/ 494511 w 891254"/>
                <a:gd name="connsiteY4" fmla="*/ 8153 h 733869"/>
                <a:gd name="connsiteX5" fmla="*/ 866330 w 891254"/>
                <a:gd name="connsiteY5" fmla="*/ 32296 h 733869"/>
                <a:gd name="connsiteX6" fmla="*/ 837358 w 891254"/>
                <a:gd name="connsiteY6" fmla="*/ 273732 h 733869"/>
                <a:gd name="connsiteX7" fmla="*/ 678006 w 891254"/>
                <a:gd name="connsiteY7" fmla="*/ 534484 h 733869"/>
                <a:gd name="connsiteX8" fmla="*/ 508997 w 891254"/>
                <a:gd name="connsiteY8" fmla="*/ 727633 h 733869"/>
                <a:gd name="connsiteX9" fmla="*/ 69573 w 891254"/>
                <a:gd name="connsiteY9" fmla="*/ 708318 h 733869"/>
                <a:gd name="connsiteX10" fmla="*/ 6798 w 891254"/>
                <a:gd name="connsiteY10" fmla="*/ 602086 h 733869"/>
                <a:gd name="connsiteX0" fmla="*/ 6798 w 891254"/>
                <a:gd name="connsiteY0" fmla="*/ 602086 h 733869"/>
                <a:gd name="connsiteX1" fmla="*/ 127519 w 891254"/>
                <a:gd name="connsiteY1" fmla="*/ 408937 h 733869"/>
                <a:gd name="connsiteX2" fmla="*/ 219266 w 891254"/>
                <a:gd name="connsiteY2" fmla="*/ 235103 h 733869"/>
                <a:gd name="connsiteX3" fmla="*/ 325501 w 891254"/>
                <a:gd name="connsiteY3" fmla="*/ 85412 h 733869"/>
                <a:gd name="connsiteX4" fmla="*/ 494511 w 891254"/>
                <a:gd name="connsiteY4" fmla="*/ 8153 h 733869"/>
                <a:gd name="connsiteX5" fmla="*/ 866330 w 891254"/>
                <a:gd name="connsiteY5" fmla="*/ 32296 h 733869"/>
                <a:gd name="connsiteX6" fmla="*/ 837358 w 891254"/>
                <a:gd name="connsiteY6" fmla="*/ 273732 h 733869"/>
                <a:gd name="connsiteX7" fmla="*/ 678006 w 891254"/>
                <a:gd name="connsiteY7" fmla="*/ 534484 h 733869"/>
                <a:gd name="connsiteX8" fmla="*/ 508997 w 891254"/>
                <a:gd name="connsiteY8" fmla="*/ 727633 h 733869"/>
                <a:gd name="connsiteX9" fmla="*/ 69573 w 891254"/>
                <a:gd name="connsiteY9" fmla="*/ 708318 h 733869"/>
                <a:gd name="connsiteX10" fmla="*/ 6798 w 891254"/>
                <a:gd name="connsiteY10" fmla="*/ 602086 h 733869"/>
                <a:gd name="connsiteX0" fmla="*/ 5368 w 889824"/>
                <a:gd name="connsiteY0" fmla="*/ 602086 h 733869"/>
                <a:gd name="connsiteX1" fmla="*/ 106774 w 889824"/>
                <a:gd name="connsiteY1" fmla="*/ 408937 h 733869"/>
                <a:gd name="connsiteX2" fmla="*/ 217836 w 889824"/>
                <a:gd name="connsiteY2" fmla="*/ 235103 h 733869"/>
                <a:gd name="connsiteX3" fmla="*/ 324071 w 889824"/>
                <a:gd name="connsiteY3" fmla="*/ 85412 h 733869"/>
                <a:gd name="connsiteX4" fmla="*/ 493081 w 889824"/>
                <a:gd name="connsiteY4" fmla="*/ 8153 h 733869"/>
                <a:gd name="connsiteX5" fmla="*/ 864900 w 889824"/>
                <a:gd name="connsiteY5" fmla="*/ 32296 h 733869"/>
                <a:gd name="connsiteX6" fmla="*/ 835928 w 889824"/>
                <a:gd name="connsiteY6" fmla="*/ 273732 h 733869"/>
                <a:gd name="connsiteX7" fmla="*/ 676576 w 889824"/>
                <a:gd name="connsiteY7" fmla="*/ 534484 h 733869"/>
                <a:gd name="connsiteX8" fmla="*/ 507567 w 889824"/>
                <a:gd name="connsiteY8" fmla="*/ 727633 h 733869"/>
                <a:gd name="connsiteX9" fmla="*/ 68143 w 889824"/>
                <a:gd name="connsiteY9" fmla="*/ 708318 h 733869"/>
                <a:gd name="connsiteX10" fmla="*/ 5368 w 889824"/>
                <a:gd name="connsiteY10" fmla="*/ 602086 h 733869"/>
                <a:gd name="connsiteX0" fmla="*/ 2776 w 901718"/>
                <a:gd name="connsiteY0" fmla="*/ 602086 h 734159"/>
                <a:gd name="connsiteX1" fmla="*/ 118668 w 901718"/>
                <a:gd name="connsiteY1" fmla="*/ 408937 h 734159"/>
                <a:gd name="connsiteX2" fmla="*/ 229730 w 901718"/>
                <a:gd name="connsiteY2" fmla="*/ 235103 h 734159"/>
                <a:gd name="connsiteX3" fmla="*/ 335965 w 901718"/>
                <a:gd name="connsiteY3" fmla="*/ 85412 h 734159"/>
                <a:gd name="connsiteX4" fmla="*/ 504975 w 901718"/>
                <a:gd name="connsiteY4" fmla="*/ 8153 h 734159"/>
                <a:gd name="connsiteX5" fmla="*/ 876794 w 901718"/>
                <a:gd name="connsiteY5" fmla="*/ 32296 h 734159"/>
                <a:gd name="connsiteX6" fmla="*/ 847822 w 901718"/>
                <a:gd name="connsiteY6" fmla="*/ 273732 h 734159"/>
                <a:gd name="connsiteX7" fmla="*/ 688470 w 901718"/>
                <a:gd name="connsiteY7" fmla="*/ 534484 h 734159"/>
                <a:gd name="connsiteX8" fmla="*/ 519461 w 901718"/>
                <a:gd name="connsiteY8" fmla="*/ 727633 h 734159"/>
                <a:gd name="connsiteX9" fmla="*/ 80037 w 901718"/>
                <a:gd name="connsiteY9" fmla="*/ 708318 h 734159"/>
                <a:gd name="connsiteX10" fmla="*/ 2776 w 901718"/>
                <a:gd name="connsiteY10" fmla="*/ 602086 h 734159"/>
                <a:gd name="connsiteX0" fmla="*/ 2776 w 906674"/>
                <a:gd name="connsiteY0" fmla="*/ 600388 h 732461"/>
                <a:gd name="connsiteX1" fmla="*/ 118668 w 906674"/>
                <a:gd name="connsiteY1" fmla="*/ 407239 h 732461"/>
                <a:gd name="connsiteX2" fmla="*/ 229730 w 906674"/>
                <a:gd name="connsiteY2" fmla="*/ 233405 h 732461"/>
                <a:gd name="connsiteX3" fmla="*/ 335965 w 906674"/>
                <a:gd name="connsiteY3" fmla="*/ 83714 h 732461"/>
                <a:gd name="connsiteX4" fmla="*/ 504975 w 906674"/>
                <a:gd name="connsiteY4" fmla="*/ 6455 h 732461"/>
                <a:gd name="connsiteX5" fmla="*/ 876794 w 906674"/>
                <a:gd name="connsiteY5" fmla="*/ 30598 h 732461"/>
                <a:gd name="connsiteX6" fmla="*/ 862308 w 906674"/>
                <a:gd name="connsiteY6" fmla="*/ 238233 h 732461"/>
                <a:gd name="connsiteX7" fmla="*/ 688470 w 906674"/>
                <a:gd name="connsiteY7" fmla="*/ 532786 h 732461"/>
                <a:gd name="connsiteX8" fmla="*/ 519461 w 906674"/>
                <a:gd name="connsiteY8" fmla="*/ 725935 h 732461"/>
                <a:gd name="connsiteX9" fmla="*/ 80037 w 906674"/>
                <a:gd name="connsiteY9" fmla="*/ 706620 h 732461"/>
                <a:gd name="connsiteX10" fmla="*/ 2776 w 906674"/>
                <a:gd name="connsiteY10" fmla="*/ 600388 h 732461"/>
                <a:gd name="connsiteX0" fmla="*/ 2776 w 912080"/>
                <a:gd name="connsiteY0" fmla="*/ 600388 h 732461"/>
                <a:gd name="connsiteX1" fmla="*/ 118668 w 912080"/>
                <a:gd name="connsiteY1" fmla="*/ 407239 h 732461"/>
                <a:gd name="connsiteX2" fmla="*/ 229730 w 912080"/>
                <a:gd name="connsiteY2" fmla="*/ 233405 h 732461"/>
                <a:gd name="connsiteX3" fmla="*/ 335965 w 912080"/>
                <a:gd name="connsiteY3" fmla="*/ 83714 h 732461"/>
                <a:gd name="connsiteX4" fmla="*/ 504975 w 912080"/>
                <a:gd name="connsiteY4" fmla="*/ 6455 h 732461"/>
                <a:gd name="connsiteX5" fmla="*/ 876794 w 912080"/>
                <a:gd name="connsiteY5" fmla="*/ 30598 h 732461"/>
                <a:gd name="connsiteX6" fmla="*/ 862308 w 912080"/>
                <a:gd name="connsiteY6" fmla="*/ 238233 h 732461"/>
                <a:gd name="connsiteX7" fmla="*/ 688470 w 912080"/>
                <a:gd name="connsiteY7" fmla="*/ 532786 h 732461"/>
                <a:gd name="connsiteX8" fmla="*/ 519461 w 912080"/>
                <a:gd name="connsiteY8" fmla="*/ 725935 h 732461"/>
                <a:gd name="connsiteX9" fmla="*/ 80037 w 912080"/>
                <a:gd name="connsiteY9" fmla="*/ 706620 h 732461"/>
                <a:gd name="connsiteX10" fmla="*/ 2776 w 912080"/>
                <a:gd name="connsiteY10" fmla="*/ 600388 h 732461"/>
                <a:gd name="connsiteX0" fmla="*/ 2776 w 912080"/>
                <a:gd name="connsiteY0" fmla="*/ 600388 h 732461"/>
                <a:gd name="connsiteX1" fmla="*/ 118668 w 912080"/>
                <a:gd name="connsiteY1" fmla="*/ 407239 h 732461"/>
                <a:gd name="connsiteX2" fmla="*/ 229730 w 912080"/>
                <a:gd name="connsiteY2" fmla="*/ 233405 h 732461"/>
                <a:gd name="connsiteX3" fmla="*/ 335965 w 912080"/>
                <a:gd name="connsiteY3" fmla="*/ 83714 h 732461"/>
                <a:gd name="connsiteX4" fmla="*/ 504975 w 912080"/>
                <a:gd name="connsiteY4" fmla="*/ 6455 h 732461"/>
                <a:gd name="connsiteX5" fmla="*/ 876794 w 912080"/>
                <a:gd name="connsiteY5" fmla="*/ 30598 h 732461"/>
                <a:gd name="connsiteX6" fmla="*/ 862308 w 912080"/>
                <a:gd name="connsiteY6" fmla="*/ 238233 h 732461"/>
                <a:gd name="connsiteX7" fmla="*/ 688470 w 912080"/>
                <a:gd name="connsiteY7" fmla="*/ 532786 h 732461"/>
                <a:gd name="connsiteX8" fmla="*/ 519461 w 912080"/>
                <a:gd name="connsiteY8" fmla="*/ 725935 h 732461"/>
                <a:gd name="connsiteX9" fmla="*/ 80037 w 912080"/>
                <a:gd name="connsiteY9" fmla="*/ 706620 h 732461"/>
                <a:gd name="connsiteX10" fmla="*/ 2776 w 912080"/>
                <a:gd name="connsiteY10" fmla="*/ 600388 h 732461"/>
                <a:gd name="connsiteX0" fmla="*/ 2776 w 904998"/>
                <a:gd name="connsiteY0" fmla="*/ 594237 h 726310"/>
                <a:gd name="connsiteX1" fmla="*/ 118668 w 904998"/>
                <a:gd name="connsiteY1" fmla="*/ 401088 h 726310"/>
                <a:gd name="connsiteX2" fmla="*/ 229730 w 904998"/>
                <a:gd name="connsiteY2" fmla="*/ 227254 h 726310"/>
                <a:gd name="connsiteX3" fmla="*/ 335965 w 904998"/>
                <a:gd name="connsiteY3" fmla="*/ 77563 h 726310"/>
                <a:gd name="connsiteX4" fmla="*/ 606380 w 904998"/>
                <a:gd name="connsiteY4" fmla="*/ 9961 h 726310"/>
                <a:gd name="connsiteX5" fmla="*/ 876794 w 904998"/>
                <a:gd name="connsiteY5" fmla="*/ 24447 h 726310"/>
                <a:gd name="connsiteX6" fmla="*/ 862308 w 904998"/>
                <a:gd name="connsiteY6" fmla="*/ 232082 h 726310"/>
                <a:gd name="connsiteX7" fmla="*/ 688470 w 904998"/>
                <a:gd name="connsiteY7" fmla="*/ 526635 h 726310"/>
                <a:gd name="connsiteX8" fmla="*/ 519461 w 904998"/>
                <a:gd name="connsiteY8" fmla="*/ 719784 h 726310"/>
                <a:gd name="connsiteX9" fmla="*/ 80037 w 904998"/>
                <a:gd name="connsiteY9" fmla="*/ 700469 h 726310"/>
                <a:gd name="connsiteX10" fmla="*/ 2776 w 904998"/>
                <a:gd name="connsiteY10" fmla="*/ 594237 h 726310"/>
                <a:gd name="connsiteX0" fmla="*/ 2776 w 904998"/>
                <a:gd name="connsiteY0" fmla="*/ 596105 h 728178"/>
                <a:gd name="connsiteX1" fmla="*/ 118668 w 904998"/>
                <a:gd name="connsiteY1" fmla="*/ 402956 h 728178"/>
                <a:gd name="connsiteX2" fmla="*/ 229730 w 904998"/>
                <a:gd name="connsiteY2" fmla="*/ 229122 h 728178"/>
                <a:gd name="connsiteX3" fmla="*/ 331136 w 904998"/>
                <a:gd name="connsiteY3" fmla="*/ 108404 h 728178"/>
                <a:gd name="connsiteX4" fmla="*/ 606380 w 904998"/>
                <a:gd name="connsiteY4" fmla="*/ 11829 h 728178"/>
                <a:gd name="connsiteX5" fmla="*/ 876794 w 904998"/>
                <a:gd name="connsiteY5" fmla="*/ 26315 h 728178"/>
                <a:gd name="connsiteX6" fmla="*/ 862308 w 904998"/>
                <a:gd name="connsiteY6" fmla="*/ 233950 h 728178"/>
                <a:gd name="connsiteX7" fmla="*/ 688470 w 904998"/>
                <a:gd name="connsiteY7" fmla="*/ 528503 h 728178"/>
                <a:gd name="connsiteX8" fmla="*/ 519461 w 904998"/>
                <a:gd name="connsiteY8" fmla="*/ 721652 h 728178"/>
                <a:gd name="connsiteX9" fmla="*/ 80037 w 904998"/>
                <a:gd name="connsiteY9" fmla="*/ 702337 h 728178"/>
                <a:gd name="connsiteX10" fmla="*/ 2776 w 904998"/>
                <a:gd name="connsiteY10" fmla="*/ 596105 h 728178"/>
                <a:gd name="connsiteX0" fmla="*/ 2776 w 905995"/>
                <a:gd name="connsiteY0" fmla="*/ 574636 h 706709"/>
                <a:gd name="connsiteX1" fmla="*/ 118668 w 905995"/>
                <a:gd name="connsiteY1" fmla="*/ 381487 h 706709"/>
                <a:gd name="connsiteX2" fmla="*/ 229730 w 905995"/>
                <a:gd name="connsiteY2" fmla="*/ 207653 h 706709"/>
                <a:gd name="connsiteX3" fmla="*/ 331136 w 905995"/>
                <a:gd name="connsiteY3" fmla="*/ 86935 h 706709"/>
                <a:gd name="connsiteX4" fmla="*/ 591893 w 905995"/>
                <a:gd name="connsiteY4" fmla="*/ 67619 h 706709"/>
                <a:gd name="connsiteX5" fmla="*/ 876794 w 905995"/>
                <a:gd name="connsiteY5" fmla="*/ 4846 h 706709"/>
                <a:gd name="connsiteX6" fmla="*/ 862308 w 905995"/>
                <a:gd name="connsiteY6" fmla="*/ 212481 h 706709"/>
                <a:gd name="connsiteX7" fmla="*/ 688470 w 905995"/>
                <a:gd name="connsiteY7" fmla="*/ 507034 h 706709"/>
                <a:gd name="connsiteX8" fmla="*/ 519461 w 905995"/>
                <a:gd name="connsiteY8" fmla="*/ 700183 h 706709"/>
                <a:gd name="connsiteX9" fmla="*/ 80037 w 905995"/>
                <a:gd name="connsiteY9" fmla="*/ 680868 h 706709"/>
                <a:gd name="connsiteX10" fmla="*/ 2776 w 905995"/>
                <a:gd name="connsiteY10" fmla="*/ 574636 h 706709"/>
                <a:gd name="connsiteX0" fmla="*/ 2776 w 893539"/>
                <a:gd name="connsiteY0" fmla="*/ 507412 h 639485"/>
                <a:gd name="connsiteX1" fmla="*/ 118668 w 893539"/>
                <a:gd name="connsiteY1" fmla="*/ 314263 h 639485"/>
                <a:gd name="connsiteX2" fmla="*/ 229730 w 893539"/>
                <a:gd name="connsiteY2" fmla="*/ 140429 h 639485"/>
                <a:gd name="connsiteX3" fmla="*/ 331136 w 893539"/>
                <a:gd name="connsiteY3" fmla="*/ 19711 h 639485"/>
                <a:gd name="connsiteX4" fmla="*/ 591893 w 893539"/>
                <a:gd name="connsiteY4" fmla="*/ 395 h 639485"/>
                <a:gd name="connsiteX5" fmla="*/ 867136 w 893539"/>
                <a:gd name="connsiteY5" fmla="*/ 19711 h 639485"/>
                <a:gd name="connsiteX6" fmla="*/ 862308 w 893539"/>
                <a:gd name="connsiteY6" fmla="*/ 145257 h 639485"/>
                <a:gd name="connsiteX7" fmla="*/ 688470 w 893539"/>
                <a:gd name="connsiteY7" fmla="*/ 439810 h 639485"/>
                <a:gd name="connsiteX8" fmla="*/ 519461 w 893539"/>
                <a:gd name="connsiteY8" fmla="*/ 632959 h 639485"/>
                <a:gd name="connsiteX9" fmla="*/ 80037 w 893539"/>
                <a:gd name="connsiteY9" fmla="*/ 613644 h 639485"/>
                <a:gd name="connsiteX10" fmla="*/ 2776 w 893539"/>
                <a:gd name="connsiteY10" fmla="*/ 507412 h 639485"/>
                <a:gd name="connsiteX0" fmla="*/ 2776 w 886103"/>
                <a:gd name="connsiteY0" fmla="*/ 510955 h 643028"/>
                <a:gd name="connsiteX1" fmla="*/ 118668 w 886103"/>
                <a:gd name="connsiteY1" fmla="*/ 317806 h 643028"/>
                <a:gd name="connsiteX2" fmla="*/ 229730 w 886103"/>
                <a:gd name="connsiteY2" fmla="*/ 143972 h 643028"/>
                <a:gd name="connsiteX3" fmla="*/ 331136 w 886103"/>
                <a:gd name="connsiteY3" fmla="*/ 23254 h 643028"/>
                <a:gd name="connsiteX4" fmla="*/ 591893 w 886103"/>
                <a:gd name="connsiteY4" fmla="*/ 3938 h 643028"/>
                <a:gd name="connsiteX5" fmla="*/ 867136 w 886103"/>
                <a:gd name="connsiteY5" fmla="*/ 23254 h 643028"/>
                <a:gd name="connsiteX6" fmla="*/ 842993 w 886103"/>
                <a:gd name="connsiteY6" fmla="*/ 221231 h 643028"/>
                <a:gd name="connsiteX7" fmla="*/ 688470 w 886103"/>
                <a:gd name="connsiteY7" fmla="*/ 443353 h 643028"/>
                <a:gd name="connsiteX8" fmla="*/ 519461 w 886103"/>
                <a:gd name="connsiteY8" fmla="*/ 636502 h 643028"/>
                <a:gd name="connsiteX9" fmla="*/ 80037 w 886103"/>
                <a:gd name="connsiteY9" fmla="*/ 617187 h 643028"/>
                <a:gd name="connsiteX10" fmla="*/ 2776 w 886103"/>
                <a:gd name="connsiteY10" fmla="*/ 510955 h 643028"/>
                <a:gd name="connsiteX0" fmla="*/ 2776 w 885763"/>
                <a:gd name="connsiteY0" fmla="*/ 510955 h 643028"/>
                <a:gd name="connsiteX1" fmla="*/ 118668 w 885763"/>
                <a:gd name="connsiteY1" fmla="*/ 317806 h 643028"/>
                <a:gd name="connsiteX2" fmla="*/ 229730 w 885763"/>
                <a:gd name="connsiteY2" fmla="*/ 143972 h 643028"/>
                <a:gd name="connsiteX3" fmla="*/ 331136 w 885763"/>
                <a:gd name="connsiteY3" fmla="*/ 23254 h 643028"/>
                <a:gd name="connsiteX4" fmla="*/ 591893 w 885763"/>
                <a:gd name="connsiteY4" fmla="*/ 3938 h 643028"/>
                <a:gd name="connsiteX5" fmla="*/ 867136 w 885763"/>
                <a:gd name="connsiteY5" fmla="*/ 23254 h 643028"/>
                <a:gd name="connsiteX6" fmla="*/ 842993 w 885763"/>
                <a:gd name="connsiteY6" fmla="*/ 221231 h 643028"/>
                <a:gd name="connsiteX7" fmla="*/ 698128 w 885763"/>
                <a:gd name="connsiteY7" fmla="*/ 472325 h 643028"/>
                <a:gd name="connsiteX8" fmla="*/ 519461 w 885763"/>
                <a:gd name="connsiteY8" fmla="*/ 636502 h 643028"/>
                <a:gd name="connsiteX9" fmla="*/ 80037 w 885763"/>
                <a:gd name="connsiteY9" fmla="*/ 617187 h 643028"/>
                <a:gd name="connsiteX10" fmla="*/ 2776 w 885763"/>
                <a:gd name="connsiteY10" fmla="*/ 510955 h 643028"/>
                <a:gd name="connsiteX0" fmla="*/ 2776 w 885763"/>
                <a:gd name="connsiteY0" fmla="*/ 510955 h 622432"/>
                <a:gd name="connsiteX1" fmla="*/ 118668 w 885763"/>
                <a:gd name="connsiteY1" fmla="*/ 317806 h 622432"/>
                <a:gd name="connsiteX2" fmla="*/ 229730 w 885763"/>
                <a:gd name="connsiteY2" fmla="*/ 143972 h 622432"/>
                <a:gd name="connsiteX3" fmla="*/ 331136 w 885763"/>
                <a:gd name="connsiteY3" fmla="*/ 23254 h 622432"/>
                <a:gd name="connsiteX4" fmla="*/ 591893 w 885763"/>
                <a:gd name="connsiteY4" fmla="*/ 3938 h 622432"/>
                <a:gd name="connsiteX5" fmla="*/ 867136 w 885763"/>
                <a:gd name="connsiteY5" fmla="*/ 23254 h 622432"/>
                <a:gd name="connsiteX6" fmla="*/ 842993 w 885763"/>
                <a:gd name="connsiteY6" fmla="*/ 221231 h 622432"/>
                <a:gd name="connsiteX7" fmla="*/ 698128 w 885763"/>
                <a:gd name="connsiteY7" fmla="*/ 472325 h 622432"/>
                <a:gd name="connsiteX8" fmla="*/ 519461 w 885763"/>
                <a:gd name="connsiteY8" fmla="*/ 597873 h 622432"/>
                <a:gd name="connsiteX9" fmla="*/ 80037 w 885763"/>
                <a:gd name="connsiteY9" fmla="*/ 617187 h 622432"/>
                <a:gd name="connsiteX10" fmla="*/ 2776 w 885763"/>
                <a:gd name="connsiteY10" fmla="*/ 510955 h 622432"/>
                <a:gd name="connsiteX0" fmla="*/ 0 w 882987"/>
                <a:gd name="connsiteY0" fmla="*/ 510955 h 606961"/>
                <a:gd name="connsiteX1" fmla="*/ 115892 w 882987"/>
                <a:gd name="connsiteY1" fmla="*/ 317806 h 606961"/>
                <a:gd name="connsiteX2" fmla="*/ 226954 w 882987"/>
                <a:gd name="connsiteY2" fmla="*/ 143972 h 606961"/>
                <a:gd name="connsiteX3" fmla="*/ 328360 w 882987"/>
                <a:gd name="connsiteY3" fmla="*/ 23254 h 606961"/>
                <a:gd name="connsiteX4" fmla="*/ 589117 w 882987"/>
                <a:gd name="connsiteY4" fmla="*/ 3938 h 606961"/>
                <a:gd name="connsiteX5" fmla="*/ 864360 w 882987"/>
                <a:gd name="connsiteY5" fmla="*/ 23254 h 606961"/>
                <a:gd name="connsiteX6" fmla="*/ 840217 w 882987"/>
                <a:gd name="connsiteY6" fmla="*/ 221231 h 606961"/>
                <a:gd name="connsiteX7" fmla="*/ 695352 w 882987"/>
                <a:gd name="connsiteY7" fmla="*/ 472325 h 606961"/>
                <a:gd name="connsiteX8" fmla="*/ 516685 w 882987"/>
                <a:gd name="connsiteY8" fmla="*/ 597873 h 606961"/>
                <a:gd name="connsiteX9" fmla="*/ 115892 w 882987"/>
                <a:gd name="connsiteY9" fmla="*/ 593043 h 606961"/>
                <a:gd name="connsiteX10" fmla="*/ 0 w 882987"/>
                <a:gd name="connsiteY10" fmla="*/ 510955 h 606961"/>
                <a:gd name="connsiteX0" fmla="*/ 136 w 883123"/>
                <a:gd name="connsiteY0" fmla="*/ 510955 h 604502"/>
                <a:gd name="connsiteX1" fmla="*/ 116028 w 883123"/>
                <a:gd name="connsiteY1" fmla="*/ 317806 h 604502"/>
                <a:gd name="connsiteX2" fmla="*/ 227090 w 883123"/>
                <a:gd name="connsiteY2" fmla="*/ 143972 h 604502"/>
                <a:gd name="connsiteX3" fmla="*/ 328496 w 883123"/>
                <a:gd name="connsiteY3" fmla="*/ 23254 h 604502"/>
                <a:gd name="connsiteX4" fmla="*/ 589253 w 883123"/>
                <a:gd name="connsiteY4" fmla="*/ 3938 h 604502"/>
                <a:gd name="connsiteX5" fmla="*/ 864496 w 883123"/>
                <a:gd name="connsiteY5" fmla="*/ 23254 h 604502"/>
                <a:gd name="connsiteX6" fmla="*/ 840353 w 883123"/>
                <a:gd name="connsiteY6" fmla="*/ 221231 h 604502"/>
                <a:gd name="connsiteX7" fmla="*/ 695488 w 883123"/>
                <a:gd name="connsiteY7" fmla="*/ 472325 h 604502"/>
                <a:gd name="connsiteX8" fmla="*/ 516821 w 883123"/>
                <a:gd name="connsiteY8" fmla="*/ 597873 h 604502"/>
                <a:gd name="connsiteX9" fmla="*/ 116028 w 883123"/>
                <a:gd name="connsiteY9" fmla="*/ 593043 h 604502"/>
                <a:gd name="connsiteX10" fmla="*/ 136 w 883123"/>
                <a:gd name="connsiteY10" fmla="*/ 510955 h 604502"/>
                <a:gd name="connsiteX0" fmla="*/ 136 w 875982"/>
                <a:gd name="connsiteY0" fmla="*/ 510955 h 604502"/>
                <a:gd name="connsiteX1" fmla="*/ 116028 w 875982"/>
                <a:gd name="connsiteY1" fmla="*/ 317806 h 604502"/>
                <a:gd name="connsiteX2" fmla="*/ 227090 w 875982"/>
                <a:gd name="connsiteY2" fmla="*/ 143972 h 604502"/>
                <a:gd name="connsiteX3" fmla="*/ 328496 w 875982"/>
                <a:gd name="connsiteY3" fmla="*/ 23254 h 604502"/>
                <a:gd name="connsiteX4" fmla="*/ 685829 w 875982"/>
                <a:gd name="connsiteY4" fmla="*/ 3938 h 604502"/>
                <a:gd name="connsiteX5" fmla="*/ 864496 w 875982"/>
                <a:gd name="connsiteY5" fmla="*/ 23254 h 604502"/>
                <a:gd name="connsiteX6" fmla="*/ 840353 w 875982"/>
                <a:gd name="connsiteY6" fmla="*/ 221231 h 604502"/>
                <a:gd name="connsiteX7" fmla="*/ 695488 w 875982"/>
                <a:gd name="connsiteY7" fmla="*/ 472325 h 604502"/>
                <a:gd name="connsiteX8" fmla="*/ 516821 w 875982"/>
                <a:gd name="connsiteY8" fmla="*/ 597873 h 604502"/>
                <a:gd name="connsiteX9" fmla="*/ 116028 w 875982"/>
                <a:gd name="connsiteY9" fmla="*/ 593043 h 604502"/>
                <a:gd name="connsiteX10" fmla="*/ 136 w 875982"/>
                <a:gd name="connsiteY10" fmla="*/ 510955 h 604502"/>
                <a:gd name="connsiteX0" fmla="*/ 136 w 875982"/>
                <a:gd name="connsiteY0" fmla="*/ 510955 h 604502"/>
                <a:gd name="connsiteX1" fmla="*/ 116028 w 875982"/>
                <a:gd name="connsiteY1" fmla="*/ 317806 h 604502"/>
                <a:gd name="connsiteX2" fmla="*/ 227090 w 875982"/>
                <a:gd name="connsiteY2" fmla="*/ 143972 h 604502"/>
                <a:gd name="connsiteX3" fmla="*/ 367126 w 875982"/>
                <a:gd name="connsiteY3" fmla="*/ 23254 h 604502"/>
                <a:gd name="connsiteX4" fmla="*/ 685829 w 875982"/>
                <a:gd name="connsiteY4" fmla="*/ 3938 h 604502"/>
                <a:gd name="connsiteX5" fmla="*/ 864496 w 875982"/>
                <a:gd name="connsiteY5" fmla="*/ 23254 h 604502"/>
                <a:gd name="connsiteX6" fmla="*/ 840353 w 875982"/>
                <a:gd name="connsiteY6" fmla="*/ 221231 h 604502"/>
                <a:gd name="connsiteX7" fmla="*/ 695488 w 875982"/>
                <a:gd name="connsiteY7" fmla="*/ 472325 h 604502"/>
                <a:gd name="connsiteX8" fmla="*/ 516821 w 875982"/>
                <a:gd name="connsiteY8" fmla="*/ 597873 h 604502"/>
                <a:gd name="connsiteX9" fmla="*/ 116028 w 875982"/>
                <a:gd name="connsiteY9" fmla="*/ 593043 h 604502"/>
                <a:gd name="connsiteX10" fmla="*/ 136 w 875982"/>
                <a:gd name="connsiteY10" fmla="*/ 510955 h 604502"/>
                <a:gd name="connsiteX0" fmla="*/ 0 w 875846"/>
                <a:gd name="connsiteY0" fmla="*/ 510955 h 603916"/>
                <a:gd name="connsiteX1" fmla="*/ 115892 w 875846"/>
                <a:gd name="connsiteY1" fmla="*/ 317806 h 603916"/>
                <a:gd name="connsiteX2" fmla="*/ 226954 w 875846"/>
                <a:gd name="connsiteY2" fmla="*/ 143972 h 603916"/>
                <a:gd name="connsiteX3" fmla="*/ 366990 w 875846"/>
                <a:gd name="connsiteY3" fmla="*/ 23254 h 603916"/>
                <a:gd name="connsiteX4" fmla="*/ 685693 w 875846"/>
                <a:gd name="connsiteY4" fmla="*/ 3938 h 603916"/>
                <a:gd name="connsiteX5" fmla="*/ 864360 w 875846"/>
                <a:gd name="connsiteY5" fmla="*/ 23254 h 603916"/>
                <a:gd name="connsiteX6" fmla="*/ 840217 w 875846"/>
                <a:gd name="connsiteY6" fmla="*/ 221231 h 603916"/>
                <a:gd name="connsiteX7" fmla="*/ 695352 w 875846"/>
                <a:gd name="connsiteY7" fmla="*/ 472325 h 603916"/>
                <a:gd name="connsiteX8" fmla="*/ 497370 w 875846"/>
                <a:gd name="connsiteY8" fmla="*/ 593044 h 603916"/>
                <a:gd name="connsiteX9" fmla="*/ 115892 w 875846"/>
                <a:gd name="connsiteY9" fmla="*/ 593043 h 603916"/>
                <a:gd name="connsiteX10" fmla="*/ 0 w 875846"/>
                <a:gd name="connsiteY10" fmla="*/ 510955 h 603916"/>
                <a:gd name="connsiteX0" fmla="*/ 0 w 875846"/>
                <a:gd name="connsiteY0" fmla="*/ 510955 h 602136"/>
                <a:gd name="connsiteX1" fmla="*/ 115892 w 875846"/>
                <a:gd name="connsiteY1" fmla="*/ 317806 h 602136"/>
                <a:gd name="connsiteX2" fmla="*/ 226954 w 875846"/>
                <a:gd name="connsiteY2" fmla="*/ 143972 h 602136"/>
                <a:gd name="connsiteX3" fmla="*/ 366990 w 875846"/>
                <a:gd name="connsiteY3" fmla="*/ 23254 h 602136"/>
                <a:gd name="connsiteX4" fmla="*/ 685693 w 875846"/>
                <a:gd name="connsiteY4" fmla="*/ 3938 h 602136"/>
                <a:gd name="connsiteX5" fmla="*/ 864360 w 875846"/>
                <a:gd name="connsiteY5" fmla="*/ 23254 h 602136"/>
                <a:gd name="connsiteX6" fmla="*/ 840217 w 875846"/>
                <a:gd name="connsiteY6" fmla="*/ 221231 h 602136"/>
                <a:gd name="connsiteX7" fmla="*/ 695352 w 875846"/>
                <a:gd name="connsiteY7" fmla="*/ 472325 h 602136"/>
                <a:gd name="connsiteX8" fmla="*/ 497370 w 875846"/>
                <a:gd name="connsiteY8" fmla="*/ 593044 h 602136"/>
                <a:gd name="connsiteX9" fmla="*/ 115892 w 875846"/>
                <a:gd name="connsiteY9" fmla="*/ 593043 h 602136"/>
                <a:gd name="connsiteX10" fmla="*/ 0 w 875846"/>
                <a:gd name="connsiteY10" fmla="*/ 510955 h 602136"/>
                <a:gd name="connsiteX0" fmla="*/ 3434 w 879280"/>
                <a:gd name="connsiteY0" fmla="*/ 510955 h 597519"/>
                <a:gd name="connsiteX1" fmla="*/ 119326 w 879280"/>
                <a:gd name="connsiteY1" fmla="*/ 317806 h 597519"/>
                <a:gd name="connsiteX2" fmla="*/ 230388 w 879280"/>
                <a:gd name="connsiteY2" fmla="*/ 143972 h 597519"/>
                <a:gd name="connsiteX3" fmla="*/ 370424 w 879280"/>
                <a:gd name="connsiteY3" fmla="*/ 23254 h 597519"/>
                <a:gd name="connsiteX4" fmla="*/ 689127 w 879280"/>
                <a:gd name="connsiteY4" fmla="*/ 3938 h 597519"/>
                <a:gd name="connsiteX5" fmla="*/ 867794 w 879280"/>
                <a:gd name="connsiteY5" fmla="*/ 23254 h 597519"/>
                <a:gd name="connsiteX6" fmla="*/ 843651 w 879280"/>
                <a:gd name="connsiteY6" fmla="*/ 221231 h 597519"/>
                <a:gd name="connsiteX7" fmla="*/ 698786 w 879280"/>
                <a:gd name="connsiteY7" fmla="*/ 472325 h 597519"/>
                <a:gd name="connsiteX8" fmla="*/ 500804 w 879280"/>
                <a:gd name="connsiteY8" fmla="*/ 593044 h 597519"/>
                <a:gd name="connsiteX9" fmla="*/ 119326 w 879280"/>
                <a:gd name="connsiteY9" fmla="*/ 593043 h 597519"/>
                <a:gd name="connsiteX10" fmla="*/ 3434 w 879280"/>
                <a:gd name="connsiteY10" fmla="*/ 510955 h 597519"/>
                <a:gd name="connsiteX0" fmla="*/ 3434 w 931296"/>
                <a:gd name="connsiteY0" fmla="*/ 507976 h 594540"/>
                <a:gd name="connsiteX1" fmla="*/ 119326 w 931296"/>
                <a:gd name="connsiteY1" fmla="*/ 314827 h 594540"/>
                <a:gd name="connsiteX2" fmla="*/ 230388 w 931296"/>
                <a:gd name="connsiteY2" fmla="*/ 140993 h 594540"/>
                <a:gd name="connsiteX3" fmla="*/ 370424 w 931296"/>
                <a:gd name="connsiteY3" fmla="*/ 20275 h 594540"/>
                <a:gd name="connsiteX4" fmla="*/ 689127 w 931296"/>
                <a:gd name="connsiteY4" fmla="*/ 959 h 594540"/>
                <a:gd name="connsiteX5" fmla="*/ 925740 w 931296"/>
                <a:gd name="connsiteY5" fmla="*/ 29933 h 594540"/>
                <a:gd name="connsiteX6" fmla="*/ 843651 w 931296"/>
                <a:gd name="connsiteY6" fmla="*/ 218252 h 594540"/>
                <a:gd name="connsiteX7" fmla="*/ 698786 w 931296"/>
                <a:gd name="connsiteY7" fmla="*/ 469346 h 594540"/>
                <a:gd name="connsiteX8" fmla="*/ 500804 w 931296"/>
                <a:gd name="connsiteY8" fmla="*/ 590065 h 594540"/>
                <a:gd name="connsiteX9" fmla="*/ 119326 w 931296"/>
                <a:gd name="connsiteY9" fmla="*/ 590064 h 594540"/>
                <a:gd name="connsiteX10" fmla="*/ 3434 w 931296"/>
                <a:gd name="connsiteY10" fmla="*/ 507976 h 594540"/>
                <a:gd name="connsiteX0" fmla="*/ 3434 w 933204"/>
                <a:gd name="connsiteY0" fmla="*/ 507976 h 594540"/>
                <a:gd name="connsiteX1" fmla="*/ 119326 w 933204"/>
                <a:gd name="connsiteY1" fmla="*/ 314827 h 594540"/>
                <a:gd name="connsiteX2" fmla="*/ 230388 w 933204"/>
                <a:gd name="connsiteY2" fmla="*/ 140993 h 594540"/>
                <a:gd name="connsiteX3" fmla="*/ 370424 w 933204"/>
                <a:gd name="connsiteY3" fmla="*/ 20275 h 594540"/>
                <a:gd name="connsiteX4" fmla="*/ 689127 w 933204"/>
                <a:gd name="connsiteY4" fmla="*/ 959 h 594540"/>
                <a:gd name="connsiteX5" fmla="*/ 925740 w 933204"/>
                <a:gd name="connsiteY5" fmla="*/ 29933 h 594540"/>
                <a:gd name="connsiteX6" fmla="*/ 858138 w 933204"/>
                <a:gd name="connsiteY6" fmla="*/ 232738 h 594540"/>
                <a:gd name="connsiteX7" fmla="*/ 698786 w 933204"/>
                <a:gd name="connsiteY7" fmla="*/ 469346 h 594540"/>
                <a:gd name="connsiteX8" fmla="*/ 500804 w 933204"/>
                <a:gd name="connsiteY8" fmla="*/ 590065 h 594540"/>
                <a:gd name="connsiteX9" fmla="*/ 119326 w 933204"/>
                <a:gd name="connsiteY9" fmla="*/ 590064 h 594540"/>
                <a:gd name="connsiteX10" fmla="*/ 3434 w 933204"/>
                <a:gd name="connsiteY10" fmla="*/ 507976 h 594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3204" h="594540">
                  <a:moveTo>
                    <a:pt x="3434" y="507976"/>
                  </a:moveTo>
                  <a:cubicBezTo>
                    <a:pt x="3434" y="462103"/>
                    <a:pt x="81500" y="375991"/>
                    <a:pt x="119326" y="314827"/>
                  </a:cubicBezTo>
                  <a:cubicBezTo>
                    <a:pt x="157152" y="253663"/>
                    <a:pt x="188538" y="190085"/>
                    <a:pt x="230388" y="140993"/>
                  </a:cubicBezTo>
                  <a:cubicBezTo>
                    <a:pt x="272238" y="91901"/>
                    <a:pt x="293968" y="43614"/>
                    <a:pt x="370424" y="20275"/>
                  </a:cubicBezTo>
                  <a:cubicBezTo>
                    <a:pt x="446881" y="-3064"/>
                    <a:pt x="596574" y="-651"/>
                    <a:pt x="689127" y="959"/>
                  </a:cubicBezTo>
                  <a:cubicBezTo>
                    <a:pt x="781680" y="2569"/>
                    <a:pt x="897572" y="-8697"/>
                    <a:pt x="925740" y="29933"/>
                  </a:cubicBezTo>
                  <a:cubicBezTo>
                    <a:pt x="953908" y="68563"/>
                    <a:pt x="895964" y="159503"/>
                    <a:pt x="858138" y="232738"/>
                  </a:cubicBezTo>
                  <a:cubicBezTo>
                    <a:pt x="820312" y="305973"/>
                    <a:pt x="758342" y="409792"/>
                    <a:pt x="698786" y="469346"/>
                  </a:cubicBezTo>
                  <a:cubicBezTo>
                    <a:pt x="639230" y="528901"/>
                    <a:pt x="591747" y="574774"/>
                    <a:pt x="500804" y="590065"/>
                  </a:cubicBezTo>
                  <a:cubicBezTo>
                    <a:pt x="380888" y="600527"/>
                    <a:pt x="269825" y="589259"/>
                    <a:pt x="119326" y="590064"/>
                  </a:cubicBezTo>
                  <a:cubicBezTo>
                    <a:pt x="-31173" y="590869"/>
                    <a:pt x="3434" y="553849"/>
                    <a:pt x="3434" y="507976"/>
                  </a:cubicBezTo>
                  <a:close/>
                </a:path>
              </a:pathLst>
            </a:custGeom>
            <a:grpFill/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" name="直線矢印コネクタ 23"/>
            <p:cNvCxnSpPr/>
            <p:nvPr/>
          </p:nvCxnSpPr>
          <p:spPr>
            <a:xfrm rot="3600000" flipV="1">
              <a:off x="1770487" y="4329735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 rot="3600000" flipV="1">
              <a:off x="1703863" y="4457998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/>
            <p:nvPr/>
          </p:nvCxnSpPr>
          <p:spPr>
            <a:xfrm rot="3600000" flipV="1">
              <a:off x="1628102" y="4583896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/>
            <p:cNvCxnSpPr/>
            <p:nvPr/>
          </p:nvCxnSpPr>
          <p:spPr>
            <a:xfrm rot="3600000" flipV="1">
              <a:off x="1848799" y="4204303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図形グループ 67"/>
          <p:cNvGrpSpPr/>
          <p:nvPr/>
        </p:nvGrpSpPr>
        <p:grpSpPr>
          <a:xfrm rot="1320000">
            <a:off x="3571792" y="3558482"/>
            <a:ext cx="933204" cy="594540"/>
            <a:chOff x="965670" y="3747597"/>
            <a:chExt cx="933204" cy="594540"/>
          </a:xfrm>
          <a:solidFill>
            <a:srgbClr val="CCFFCC">
              <a:alpha val="50000"/>
            </a:srgbClr>
          </a:solidFill>
        </p:grpSpPr>
        <p:sp>
          <p:nvSpPr>
            <p:cNvPr id="75" name="フリーフォーム 74"/>
            <p:cNvSpPr/>
            <p:nvPr/>
          </p:nvSpPr>
          <p:spPr>
            <a:xfrm rot="10800000">
              <a:off x="965670" y="3747597"/>
              <a:ext cx="933204" cy="594540"/>
            </a:xfrm>
            <a:custGeom>
              <a:avLst/>
              <a:gdLst>
                <a:gd name="connsiteX0" fmla="*/ 6798 w 629207"/>
                <a:gd name="connsiteY0" fmla="*/ 618083 h 749866"/>
                <a:gd name="connsiteX1" fmla="*/ 127519 w 629207"/>
                <a:gd name="connsiteY1" fmla="*/ 424934 h 749866"/>
                <a:gd name="connsiteX2" fmla="*/ 228924 w 629207"/>
                <a:gd name="connsiteY2" fmla="*/ 260757 h 749866"/>
                <a:gd name="connsiteX3" fmla="*/ 325501 w 629207"/>
                <a:gd name="connsiteY3" fmla="*/ 115896 h 749866"/>
                <a:gd name="connsiteX4" fmla="*/ 455880 w 629207"/>
                <a:gd name="connsiteY4" fmla="*/ 6 h 749866"/>
                <a:gd name="connsiteX5" fmla="*/ 586258 w 629207"/>
                <a:gd name="connsiteY5" fmla="*/ 120724 h 749866"/>
                <a:gd name="connsiteX6" fmla="*/ 624889 w 629207"/>
                <a:gd name="connsiteY6" fmla="*/ 424934 h 749866"/>
                <a:gd name="connsiteX7" fmla="*/ 615231 w 629207"/>
                <a:gd name="connsiteY7" fmla="*/ 632569 h 749866"/>
                <a:gd name="connsiteX8" fmla="*/ 508997 w 629207"/>
                <a:gd name="connsiteY8" fmla="*/ 743630 h 749866"/>
                <a:gd name="connsiteX9" fmla="*/ 69573 w 629207"/>
                <a:gd name="connsiteY9" fmla="*/ 724315 h 749866"/>
                <a:gd name="connsiteX10" fmla="*/ 6798 w 629207"/>
                <a:gd name="connsiteY10" fmla="*/ 618083 h 749866"/>
                <a:gd name="connsiteX0" fmla="*/ 6798 w 878316"/>
                <a:gd name="connsiteY0" fmla="*/ 621964 h 753747"/>
                <a:gd name="connsiteX1" fmla="*/ 127519 w 878316"/>
                <a:gd name="connsiteY1" fmla="*/ 428815 h 753747"/>
                <a:gd name="connsiteX2" fmla="*/ 228924 w 878316"/>
                <a:gd name="connsiteY2" fmla="*/ 264638 h 753747"/>
                <a:gd name="connsiteX3" fmla="*/ 325501 w 878316"/>
                <a:gd name="connsiteY3" fmla="*/ 119777 h 753747"/>
                <a:gd name="connsiteX4" fmla="*/ 455880 w 878316"/>
                <a:gd name="connsiteY4" fmla="*/ 3887 h 753747"/>
                <a:gd name="connsiteX5" fmla="*/ 875988 w 878316"/>
                <a:gd name="connsiteY5" fmla="*/ 66660 h 753747"/>
                <a:gd name="connsiteX6" fmla="*/ 624889 w 878316"/>
                <a:gd name="connsiteY6" fmla="*/ 428815 h 753747"/>
                <a:gd name="connsiteX7" fmla="*/ 615231 w 878316"/>
                <a:gd name="connsiteY7" fmla="*/ 636450 h 753747"/>
                <a:gd name="connsiteX8" fmla="*/ 508997 w 878316"/>
                <a:gd name="connsiteY8" fmla="*/ 747511 h 753747"/>
                <a:gd name="connsiteX9" fmla="*/ 69573 w 878316"/>
                <a:gd name="connsiteY9" fmla="*/ 728196 h 753747"/>
                <a:gd name="connsiteX10" fmla="*/ 6798 w 878316"/>
                <a:gd name="connsiteY10" fmla="*/ 621964 h 753747"/>
                <a:gd name="connsiteX0" fmla="*/ 6798 w 877854"/>
                <a:gd name="connsiteY0" fmla="*/ 592440 h 724223"/>
                <a:gd name="connsiteX1" fmla="*/ 127519 w 877854"/>
                <a:gd name="connsiteY1" fmla="*/ 399291 h 724223"/>
                <a:gd name="connsiteX2" fmla="*/ 228924 w 877854"/>
                <a:gd name="connsiteY2" fmla="*/ 235114 h 724223"/>
                <a:gd name="connsiteX3" fmla="*/ 325501 w 877854"/>
                <a:gd name="connsiteY3" fmla="*/ 90253 h 724223"/>
                <a:gd name="connsiteX4" fmla="*/ 475196 w 877854"/>
                <a:gd name="connsiteY4" fmla="*/ 17822 h 724223"/>
                <a:gd name="connsiteX5" fmla="*/ 875988 w 877854"/>
                <a:gd name="connsiteY5" fmla="*/ 37136 h 724223"/>
                <a:gd name="connsiteX6" fmla="*/ 624889 w 877854"/>
                <a:gd name="connsiteY6" fmla="*/ 399291 h 724223"/>
                <a:gd name="connsiteX7" fmla="*/ 615231 w 877854"/>
                <a:gd name="connsiteY7" fmla="*/ 606926 h 724223"/>
                <a:gd name="connsiteX8" fmla="*/ 508997 w 877854"/>
                <a:gd name="connsiteY8" fmla="*/ 717987 h 724223"/>
                <a:gd name="connsiteX9" fmla="*/ 69573 w 877854"/>
                <a:gd name="connsiteY9" fmla="*/ 698672 h 724223"/>
                <a:gd name="connsiteX10" fmla="*/ 6798 w 877854"/>
                <a:gd name="connsiteY10" fmla="*/ 592440 h 724223"/>
                <a:gd name="connsiteX0" fmla="*/ 6798 w 888203"/>
                <a:gd name="connsiteY0" fmla="*/ 589197 h 720980"/>
                <a:gd name="connsiteX1" fmla="*/ 127519 w 888203"/>
                <a:gd name="connsiteY1" fmla="*/ 396048 h 720980"/>
                <a:gd name="connsiteX2" fmla="*/ 228924 w 888203"/>
                <a:gd name="connsiteY2" fmla="*/ 231871 h 720980"/>
                <a:gd name="connsiteX3" fmla="*/ 325501 w 888203"/>
                <a:gd name="connsiteY3" fmla="*/ 87010 h 720980"/>
                <a:gd name="connsiteX4" fmla="*/ 475196 w 888203"/>
                <a:gd name="connsiteY4" fmla="*/ 14579 h 720980"/>
                <a:gd name="connsiteX5" fmla="*/ 875988 w 888203"/>
                <a:gd name="connsiteY5" fmla="*/ 33893 h 720980"/>
                <a:gd name="connsiteX6" fmla="*/ 769754 w 888203"/>
                <a:gd name="connsiteY6" fmla="*/ 347760 h 720980"/>
                <a:gd name="connsiteX7" fmla="*/ 615231 w 888203"/>
                <a:gd name="connsiteY7" fmla="*/ 603683 h 720980"/>
                <a:gd name="connsiteX8" fmla="*/ 508997 w 888203"/>
                <a:gd name="connsiteY8" fmla="*/ 714744 h 720980"/>
                <a:gd name="connsiteX9" fmla="*/ 69573 w 888203"/>
                <a:gd name="connsiteY9" fmla="*/ 695429 h 720980"/>
                <a:gd name="connsiteX10" fmla="*/ 6798 w 888203"/>
                <a:gd name="connsiteY10" fmla="*/ 589197 h 720980"/>
                <a:gd name="connsiteX0" fmla="*/ 6798 w 887460"/>
                <a:gd name="connsiteY0" fmla="*/ 589197 h 720980"/>
                <a:gd name="connsiteX1" fmla="*/ 127519 w 887460"/>
                <a:gd name="connsiteY1" fmla="*/ 396048 h 720980"/>
                <a:gd name="connsiteX2" fmla="*/ 228924 w 887460"/>
                <a:gd name="connsiteY2" fmla="*/ 231871 h 720980"/>
                <a:gd name="connsiteX3" fmla="*/ 325501 w 887460"/>
                <a:gd name="connsiteY3" fmla="*/ 87010 h 720980"/>
                <a:gd name="connsiteX4" fmla="*/ 475196 w 887460"/>
                <a:gd name="connsiteY4" fmla="*/ 14579 h 720980"/>
                <a:gd name="connsiteX5" fmla="*/ 875988 w 887460"/>
                <a:gd name="connsiteY5" fmla="*/ 33893 h 720980"/>
                <a:gd name="connsiteX6" fmla="*/ 769754 w 887460"/>
                <a:gd name="connsiteY6" fmla="*/ 347760 h 720980"/>
                <a:gd name="connsiteX7" fmla="*/ 678006 w 887460"/>
                <a:gd name="connsiteY7" fmla="*/ 521595 h 720980"/>
                <a:gd name="connsiteX8" fmla="*/ 508997 w 887460"/>
                <a:gd name="connsiteY8" fmla="*/ 714744 h 720980"/>
                <a:gd name="connsiteX9" fmla="*/ 69573 w 887460"/>
                <a:gd name="connsiteY9" fmla="*/ 695429 h 720980"/>
                <a:gd name="connsiteX10" fmla="*/ 6798 w 887460"/>
                <a:gd name="connsiteY10" fmla="*/ 589197 h 720980"/>
                <a:gd name="connsiteX0" fmla="*/ 6798 w 900510"/>
                <a:gd name="connsiteY0" fmla="*/ 583753 h 715536"/>
                <a:gd name="connsiteX1" fmla="*/ 127519 w 900510"/>
                <a:gd name="connsiteY1" fmla="*/ 390604 h 715536"/>
                <a:gd name="connsiteX2" fmla="*/ 228924 w 900510"/>
                <a:gd name="connsiteY2" fmla="*/ 226427 h 715536"/>
                <a:gd name="connsiteX3" fmla="*/ 325501 w 900510"/>
                <a:gd name="connsiteY3" fmla="*/ 81566 h 715536"/>
                <a:gd name="connsiteX4" fmla="*/ 475196 w 900510"/>
                <a:gd name="connsiteY4" fmla="*/ 9135 h 715536"/>
                <a:gd name="connsiteX5" fmla="*/ 875988 w 900510"/>
                <a:gd name="connsiteY5" fmla="*/ 28449 h 715536"/>
                <a:gd name="connsiteX6" fmla="*/ 837358 w 900510"/>
                <a:gd name="connsiteY6" fmla="*/ 255399 h 715536"/>
                <a:gd name="connsiteX7" fmla="*/ 678006 w 900510"/>
                <a:gd name="connsiteY7" fmla="*/ 516151 h 715536"/>
                <a:gd name="connsiteX8" fmla="*/ 508997 w 900510"/>
                <a:gd name="connsiteY8" fmla="*/ 709300 h 715536"/>
                <a:gd name="connsiteX9" fmla="*/ 69573 w 900510"/>
                <a:gd name="connsiteY9" fmla="*/ 689985 h 715536"/>
                <a:gd name="connsiteX10" fmla="*/ 6798 w 900510"/>
                <a:gd name="connsiteY10" fmla="*/ 583753 h 715536"/>
                <a:gd name="connsiteX0" fmla="*/ 6798 w 892681"/>
                <a:gd name="connsiteY0" fmla="*/ 592487 h 724270"/>
                <a:gd name="connsiteX1" fmla="*/ 127519 w 892681"/>
                <a:gd name="connsiteY1" fmla="*/ 399338 h 724270"/>
                <a:gd name="connsiteX2" fmla="*/ 228924 w 892681"/>
                <a:gd name="connsiteY2" fmla="*/ 235161 h 724270"/>
                <a:gd name="connsiteX3" fmla="*/ 325501 w 892681"/>
                <a:gd name="connsiteY3" fmla="*/ 90300 h 724270"/>
                <a:gd name="connsiteX4" fmla="*/ 475196 w 892681"/>
                <a:gd name="connsiteY4" fmla="*/ 17869 h 724270"/>
                <a:gd name="connsiteX5" fmla="*/ 866330 w 892681"/>
                <a:gd name="connsiteY5" fmla="*/ 22697 h 724270"/>
                <a:gd name="connsiteX6" fmla="*/ 837358 w 892681"/>
                <a:gd name="connsiteY6" fmla="*/ 264133 h 724270"/>
                <a:gd name="connsiteX7" fmla="*/ 678006 w 892681"/>
                <a:gd name="connsiteY7" fmla="*/ 524885 h 724270"/>
                <a:gd name="connsiteX8" fmla="*/ 508997 w 892681"/>
                <a:gd name="connsiteY8" fmla="*/ 718034 h 724270"/>
                <a:gd name="connsiteX9" fmla="*/ 69573 w 892681"/>
                <a:gd name="connsiteY9" fmla="*/ 698719 h 724270"/>
                <a:gd name="connsiteX10" fmla="*/ 6798 w 892681"/>
                <a:gd name="connsiteY10" fmla="*/ 592487 h 724270"/>
                <a:gd name="connsiteX0" fmla="*/ 6798 w 892681"/>
                <a:gd name="connsiteY0" fmla="*/ 591772 h 723555"/>
                <a:gd name="connsiteX1" fmla="*/ 127519 w 892681"/>
                <a:gd name="connsiteY1" fmla="*/ 398623 h 723555"/>
                <a:gd name="connsiteX2" fmla="*/ 228924 w 892681"/>
                <a:gd name="connsiteY2" fmla="*/ 234446 h 723555"/>
                <a:gd name="connsiteX3" fmla="*/ 325501 w 892681"/>
                <a:gd name="connsiteY3" fmla="*/ 75098 h 723555"/>
                <a:gd name="connsiteX4" fmla="*/ 475196 w 892681"/>
                <a:gd name="connsiteY4" fmla="*/ 17154 h 723555"/>
                <a:gd name="connsiteX5" fmla="*/ 866330 w 892681"/>
                <a:gd name="connsiteY5" fmla="*/ 21982 h 723555"/>
                <a:gd name="connsiteX6" fmla="*/ 837358 w 892681"/>
                <a:gd name="connsiteY6" fmla="*/ 263418 h 723555"/>
                <a:gd name="connsiteX7" fmla="*/ 678006 w 892681"/>
                <a:gd name="connsiteY7" fmla="*/ 524170 h 723555"/>
                <a:gd name="connsiteX8" fmla="*/ 508997 w 892681"/>
                <a:gd name="connsiteY8" fmla="*/ 717319 h 723555"/>
                <a:gd name="connsiteX9" fmla="*/ 69573 w 892681"/>
                <a:gd name="connsiteY9" fmla="*/ 698004 h 723555"/>
                <a:gd name="connsiteX10" fmla="*/ 6798 w 892681"/>
                <a:gd name="connsiteY10" fmla="*/ 591772 h 723555"/>
                <a:gd name="connsiteX0" fmla="*/ 6798 w 891254"/>
                <a:gd name="connsiteY0" fmla="*/ 602086 h 733869"/>
                <a:gd name="connsiteX1" fmla="*/ 127519 w 891254"/>
                <a:gd name="connsiteY1" fmla="*/ 408937 h 733869"/>
                <a:gd name="connsiteX2" fmla="*/ 228924 w 891254"/>
                <a:gd name="connsiteY2" fmla="*/ 244760 h 733869"/>
                <a:gd name="connsiteX3" fmla="*/ 325501 w 891254"/>
                <a:gd name="connsiteY3" fmla="*/ 85412 h 733869"/>
                <a:gd name="connsiteX4" fmla="*/ 494511 w 891254"/>
                <a:gd name="connsiteY4" fmla="*/ 8153 h 733869"/>
                <a:gd name="connsiteX5" fmla="*/ 866330 w 891254"/>
                <a:gd name="connsiteY5" fmla="*/ 32296 h 733869"/>
                <a:gd name="connsiteX6" fmla="*/ 837358 w 891254"/>
                <a:gd name="connsiteY6" fmla="*/ 273732 h 733869"/>
                <a:gd name="connsiteX7" fmla="*/ 678006 w 891254"/>
                <a:gd name="connsiteY7" fmla="*/ 534484 h 733869"/>
                <a:gd name="connsiteX8" fmla="*/ 508997 w 891254"/>
                <a:gd name="connsiteY8" fmla="*/ 727633 h 733869"/>
                <a:gd name="connsiteX9" fmla="*/ 69573 w 891254"/>
                <a:gd name="connsiteY9" fmla="*/ 708318 h 733869"/>
                <a:gd name="connsiteX10" fmla="*/ 6798 w 891254"/>
                <a:gd name="connsiteY10" fmla="*/ 602086 h 733869"/>
                <a:gd name="connsiteX0" fmla="*/ 6798 w 891254"/>
                <a:gd name="connsiteY0" fmla="*/ 602086 h 733869"/>
                <a:gd name="connsiteX1" fmla="*/ 127519 w 891254"/>
                <a:gd name="connsiteY1" fmla="*/ 408937 h 733869"/>
                <a:gd name="connsiteX2" fmla="*/ 219266 w 891254"/>
                <a:gd name="connsiteY2" fmla="*/ 235103 h 733869"/>
                <a:gd name="connsiteX3" fmla="*/ 325501 w 891254"/>
                <a:gd name="connsiteY3" fmla="*/ 85412 h 733869"/>
                <a:gd name="connsiteX4" fmla="*/ 494511 w 891254"/>
                <a:gd name="connsiteY4" fmla="*/ 8153 h 733869"/>
                <a:gd name="connsiteX5" fmla="*/ 866330 w 891254"/>
                <a:gd name="connsiteY5" fmla="*/ 32296 h 733869"/>
                <a:gd name="connsiteX6" fmla="*/ 837358 w 891254"/>
                <a:gd name="connsiteY6" fmla="*/ 273732 h 733869"/>
                <a:gd name="connsiteX7" fmla="*/ 678006 w 891254"/>
                <a:gd name="connsiteY7" fmla="*/ 534484 h 733869"/>
                <a:gd name="connsiteX8" fmla="*/ 508997 w 891254"/>
                <a:gd name="connsiteY8" fmla="*/ 727633 h 733869"/>
                <a:gd name="connsiteX9" fmla="*/ 69573 w 891254"/>
                <a:gd name="connsiteY9" fmla="*/ 708318 h 733869"/>
                <a:gd name="connsiteX10" fmla="*/ 6798 w 891254"/>
                <a:gd name="connsiteY10" fmla="*/ 602086 h 733869"/>
                <a:gd name="connsiteX0" fmla="*/ 5368 w 889824"/>
                <a:gd name="connsiteY0" fmla="*/ 602086 h 733869"/>
                <a:gd name="connsiteX1" fmla="*/ 106774 w 889824"/>
                <a:gd name="connsiteY1" fmla="*/ 408937 h 733869"/>
                <a:gd name="connsiteX2" fmla="*/ 217836 w 889824"/>
                <a:gd name="connsiteY2" fmla="*/ 235103 h 733869"/>
                <a:gd name="connsiteX3" fmla="*/ 324071 w 889824"/>
                <a:gd name="connsiteY3" fmla="*/ 85412 h 733869"/>
                <a:gd name="connsiteX4" fmla="*/ 493081 w 889824"/>
                <a:gd name="connsiteY4" fmla="*/ 8153 h 733869"/>
                <a:gd name="connsiteX5" fmla="*/ 864900 w 889824"/>
                <a:gd name="connsiteY5" fmla="*/ 32296 h 733869"/>
                <a:gd name="connsiteX6" fmla="*/ 835928 w 889824"/>
                <a:gd name="connsiteY6" fmla="*/ 273732 h 733869"/>
                <a:gd name="connsiteX7" fmla="*/ 676576 w 889824"/>
                <a:gd name="connsiteY7" fmla="*/ 534484 h 733869"/>
                <a:gd name="connsiteX8" fmla="*/ 507567 w 889824"/>
                <a:gd name="connsiteY8" fmla="*/ 727633 h 733869"/>
                <a:gd name="connsiteX9" fmla="*/ 68143 w 889824"/>
                <a:gd name="connsiteY9" fmla="*/ 708318 h 733869"/>
                <a:gd name="connsiteX10" fmla="*/ 5368 w 889824"/>
                <a:gd name="connsiteY10" fmla="*/ 602086 h 733869"/>
                <a:gd name="connsiteX0" fmla="*/ 2776 w 901718"/>
                <a:gd name="connsiteY0" fmla="*/ 602086 h 734159"/>
                <a:gd name="connsiteX1" fmla="*/ 118668 w 901718"/>
                <a:gd name="connsiteY1" fmla="*/ 408937 h 734159"/>
                <a:gd name="connsiteX2" fmla="*/ 229730 w 901718"/>
                <a:gd name="connsiteY2" fmla="*/ 235103 h 734159"/>
                <a:gd name="connsiteX3" fmla="*/ 335965 w 901718"/>
                <a:gd name="connsiteY3" fmla="*/ 85412 h 734159"/>
                <a:gd name="connsiteX4" fmla="*/ 504975 w 901718"/>
                <a:gd name="connsiteY4" fmla="*/ 8153 h 734159"/>
                <a:gd name="connsiteX5" fmla="*/ 876794 w 901718"/>
                <a:gd name="connsiteY5" fmla="*/ 32296 h 734159"/>
                <a:gd name="connsiteX6" fmla="*/ 847822 w 901718"/>
                <a:gd name="connsiteY6" fmla="*/ 273732 h 734159"/>
                <a:gd name="connsiteX7" fmla="*/ 688470 w 901718"/>
                <a:gd name="connsiteY7" fmla="*/ 534484 h 734159"/>
                <a:gd name="connsiteX8" fmla="*/ 519461 w 901718"/>
                <a:gd name="connsiteY8" fmla="*/ 727633 h 734159"/>
                <a:gd name="connsiteX9" fmla="*/ 80037 w 901718"/>
                <a:gd name="connsiteY9" fmla="*/ 708318 h 734159"/>
                <a:gd name="connsiteX10" fmla="*/ 2776 w 901718"/>
                <a:gd name="connsiteY10" fmla="*/ 602086 h 734159"/>
                <a:gd name="connsiteX0" fmla="*/ 2776 w 906674"/>
                <a:gd name="connsiteY0" fmla="*/ 600388 h 732461"/>
                <a:gd name="connsiteX1" fmla="*/ 118668 w 906674"/>
                <a:gd name="connsiteY1" fmla="*/ 407239 h 732461"/>
                <a:gd name="connsiteX2" fmla="*/ 229730 w 906674"/>
                <a:gd name="connsiteY2" fmla="*/ 233405 h 732461"/>
                <a:gd name="connsiteX3" fmla="*/ 335965 w 906674"/>
                <a:gd name="connsiteY3" fmla="*/ 83714 h 732461"/>
                <a:gd name="connsiteX4" fmla="*/ 504975 w 906674"/>
                <a:gd name="connsiteY4" fmla="*/ 6455 h 732461"/>
                <a:gd name="connsiteX5" fmla="*/ 876794 w 906674"/>
                <a:gd name="connsiteY5" fmla="*/ 30598 h 732461"/>
                <a:gd name="connsiteX6" fmla="*/ 862308 w 906674"/>
                <a:gd name="connsiteY6" fmla="*/ 238233 h 732461"/>
                <a:gd name="connsiteX7" fmla="*/ 688470 w 906674"/>
                <a:gd name="connsiteY7" fmla="*/ 532786 h 732461"/>
                <a:gd name="connsiteX8" fmla="*/ 519461 w 906674"/>
                <a:gd name="connsiteY8" fmla="*/ 725935 h 732461"/>
                <a:gd name="connsiteX9" fmla="*/ 80037 w 906674"/>
                <a:gd name="connsiteY9" fmla="*/ 706620 h 732461"/>
                <a:gd name="connsiteX10" fmla="*/ 2776 w 906674"/>
                <a:gd name="connsiteY10" fmla="*/ 600388 h 732461"/>
                <a:gd name="connsiteX0" fmla="*/ 2776 w 912080"/>
                <a:gd name="connsiteY0" fmla="*/ 600388 h 732461"/>
                <a:gd name="connsiteX1" fmla="*/ 118668 w 912080"/>
                <a:gd name="connsiteY1" fmla="*/ 407239 h 732461"/>
                <a:gd name="connsiteX2" fmla="*/ 229730 w 912080"/>
                <a:gd name="connsiteY2" fmla="*/ 233405 h 732461"/>
                <a:gd name="connsiteX3" fmla="*/ 335965 w 912080"/>
                <a:gd name="connsiteY3" fmla="*/ 83714 h 732461"/>
                <a:gd name="connsiteX4" fmla="*/ 504975 w 912080"/>
                <a:gd name="connsiteY4" fmla="*/ 6455 h 732461"/>
                <a:gd name="connsiteX5" fmla="*/ 876794 w 912080"/>
                <a:gd name="connsiteY5" fmla="*/ 30598 h 732461"/>
                <a:gd name="connsiteX6" fmla="*/ 862308 w 912080"/>
                <a:gd name="connsiteY6" fmla="*/ 238233 h 732461"/>
                <a:gd name="connsiteX7" fmla="*/ 688470 w 912080"/>
                <a:gd name="connsiteY7" fmla="*/ 532786 h 732461"/>
                <a:gd name="connsiteX8" fmla="*/ 519461 w 912080"/>
                <a:gd name="connsiteY8" fmla="*/ 725935 h 732461"/>
                <a:gd name="connsiteX9" fmla="*/ 80037 w 912080"/>
                <a:gd name="connsiteY9" fmla="*/ 706620 h 732461"/>
                <a:gd name="connsiteX10" fmla="*/ 2776 w 912080"/>
                <a:gd name="connsiteY10" fmla="*/ 600388 h 732461"/>
                <a:gd name="connsiteX0" fmla="*/ 2776 w 912080"/>
                <a:gd name="connsiteY0" fmla="*/ 600388 h 732461"/>
                <a:gd name="connsiteX1" fmla="*/ 118668 w 912080"/>
                <a:gd name="connsiteY1" fmla="*/ 407239 h 732461"/>
                <a:gd name="connsiteX2" fmla="*/ 229730 w 912080"/>
                <a:gd name="connsiteY2" fmla="*/ 233405 h 732461"/>
                <a:gd name="connsiteX3" fmla="*/ 335965 w 912080"/>
                <a:gd name="connsiteY3" fmla="*/ 83714 h 732461"/>
                <a:gd name="connsiteX4" fmla="*/ 504975 w 912080"/>
                <a:gd name="connsiteY4" fmla="*/ 6455 h 732461"/>
                <a:gd name="connsiteX5" fmla="*/ 876794 w 912080"/>
                <a:gd name="connsiteY5" fmla="*/ 30598 h 732461"/>
                <a:gd name="connsiteX6" fmla="*/ 862308 w 912080"/>
                <a:gd name="connsiteY6" fmla="*/ 238233 h 732461"/>
                <a:gd name="connsiteX7" fmla="*/ 688470 w 912080"/>
                <a:gd name="connsiteY7" fmla="*/ 532786 h 732461"/>
                <a:gd name="connsiteX8" fmla="*/ 519461 w 912080"/>
                <a:gd name="connsiteY8" fmla="*/ 725935 h 732461"/>
                <a:gd name="connsiteX9" fmla="*/ 80037 w 912080"/>
                <a:gd name="connsiteY9" fmla="*/ 706620 h 732461"/>
                <a:gd name="connsiteX10" fmla="*/ 2776 w 912080"/>
                <a:gd name="connsiteY10" fmla="*/ 600388 h 732461"/>
                <a:gd name="connsiteX0" fmla="*/ 2776 w 904998"/>
                <a:gd name="connsiteY0" fmla="*/ 594237 h 726310"/>
                <a:gd name="connsiteX1" fmla="*/ 118668 w 904998"/>
                <a:gd name="connsiteY1" fmla="*/ 401088 h 726310"/>
                <a:gd name="connsiteX2" fmla="*/ 229730 w 904998"/>
                <a:gd name="connsiteY2" fmla="*/ 227254 h 726310"/>
                <a:gd name="connsiteX3" fmla="*/ 335965 w 904998"/>
                <a:gd name="connsiteY3" fmla="*/ 77563 h 726310"/>
                <a:gd name="connsiteX4" fmla="*/ 606380 w 904998"/>
                <a:gd name="connsiteY4" fmla="*/ 9961 h 726310"/>
                <a:gd name="connsiteX5" fmla="*/ 876794 w 904998"/>
                <a:gd name="connsiteY5" fmla="*/ 24447 h 726310"/>
                <a:gd name="connsiteX6" fmla="*/ 862308 w 904998"/>
                <a:gd name="connsiteY6" fmla="*/ 232082 h 726310"/>
                <a:gd name="connsiteX7" fmla="*/ 688470 w 904998"/>
                <a:gd name="connsiteY7" fmla="*/ 526635 h 726310"/>
                <a:gd name="connsiteX8" fmla="*/ 519461 w 904998"/>
                <a:gd name="connsiteY8" fmla="*/ 719784 h 726310"/>
                <a:gd name="connsiteX9" fmla="*/ 80037 w 904998"/>
                <a:gd name="connsiteY9" fmla="*/ 700469 h 726310"/>
                <a:gd name="connsiteX10" fmla="*/ 2776 w 904998"/>
                <a:gd name="connsiteY10" fmla="*/ 594237 h 726310"/>
                <a:gd name="connsiteX0" fmla="*/ 2776 w 904998"/>
                <a:gd name="connsiteY0" fmla="*/ 596105 h 728178"/>
                <a:gd name="connsiteX1" fmla="*/ 118668 w 904998"/>
                <a:gd name="connsiteY1" fmla="*/ 402956 h 728178"/>
                <a:gd name="connsiteX2" fmla="*/ 229730 w 904998"/>
                <a:gd name="connsiteY2" fmla="*/ 229122 h 728178"/>
                <a:gd name="connsiteX3" fmla="*/ 331136 w 904998"/>
                <a:gd name="connsiteY3" fmla="*/ 108404 h 728178"/>
                <a:gd name="connsiteX4" fmla="*/ 606380 w 904998"/>
                <a:gd name="connsiteY4" fmla="*/ 11829 h 728178"/>
                <a:gd name="connsiteX5" fmla="*/ 876794 w 904998"/>
                <a:gd name="connsiteY5" fmla="*/ 26315 h 728178"/>
                <a:gd name="connsiteX6" fmla="*/ 862308 w 904998"/>
                <a:gd name="connsiteY6" fmla="*/ 233950 h 728178"/>
                <a:gd name="connsiteX7" fmla="*/ 688470 w 904998"/>
                <a:gd name="connsiteY7" fmla="*/ 528503 h 728178"/>
                <a:gd name="connsiteX8" fmla="*/ 519461 w 904998"/>
                <a:gd name="connsiteY8" fmla="*/ 721652 h 728178"/>
                <a:gd name="connsiteX9" fmla="*/ 80037 w 904998"/>
                <a:gd name="connsiteY9" fmla="*/ 702337 h 728178"/>
                <a:gd name="connsiteX10" fmla="*/ 2776 w 904998"/>
                <a:gd name="connsiteY10" fmla="*/ 596105 h 728178"/>
                <a:gd name="connsiteX0" fmla="*/ 2776 w 905995"/>
                <a:gd name="connsiteY0" fmla="*/ 574636 h 706709"/>
                <a:gd name="connsiteX1" fmla="*/ 118668 w 905995"/>
                <a:gd name="connsiteY1" fmla="*/ 381487 h 706709"/>
                <a:gd name="connsiteX2" fmla="*/ 229730 w 905995"/>
                <a:gd name="connsiteY2" fmla="*/ 207653 h 706709"/>
                <a:gd name="connsiteX3" fmla="*/ 331136 w 905995"/>
                <a:gd name="connsiteY3" fmla="*/ 86935 h 706709"/>
                <a:gd name="connsiteX4" fmla="*/ 591893 w 905995"/>
                <a:gd name="connsiteY4" fmla="*/ 67619 h 706709"/>
                <a:gd name="connsiteX5" fmla="*/ 876794 w 905995"/>
                <a:gd name="connsiteY5" fmla="*/ 4846 h 706709"/>
                <a:gd name="connsiteX6" fmla="*/ 862308 w 905995"/>
                <a:gd name="connsiteY6" fmla="*/ 212481 h 706709"/>
                <a:gd name="connsiteX7" fmla="*/ 688470 w 905995"/>
                <a:gd name="connsiteY7" fmla="*/ 507034 h 706709"/>
                <a:gd name="connsiteX8" fmla="*/ 519461 w 905995"/>
                <a:gd name="connsiteY8" fmla="*/ 700183 h 706709"/>
                <a:gd name="connsiteX9" fmla="*/ 80037 w 905995"/>
                <a:gd name="connsiteY9" fmla="*/ 680868 h 706709"/>
                <a:gd name="connsiteX10" fmla="*/ 2776 w 905995"/>
                <a:gd name="connsiteY10" fmla="*/ 574636 h 706709"/>
                <a:gd name="connsiteX0" fmla="*/ 2776 w 893539"/>
                <a:gd name="connsiteY0" fmla="*/ 507412 h 639485"/>
                <a:gd name="connsiteX1" fmla="*/ 118668 w 893539"/>
                <a:gd name="connsiteY1" fmla="*/ 314263 h 639485"/>
                <a:gd name="connsiteX2" fmla="*/ 229730 w 893539"/>
                <a:gd name="connsiteY2" fmla="*/ 140429 h 639485"/>
                <a:gd name="connsiteX3" fmla="*/ 331136 w 893539"/>
                <a:gd name="connsiteY3" fmla="*/ 19711 h 639485"/>
                <a:gd name="connsiteX4" fmla="*/ 591893 w 893539"/>
                <a:gd name="connsiteY4" fmla="*/ 395 h 639485"/>
                <a:gd name="connsiteX5" fmla="*/ 867136 w 893539"/>
                <a:gd name="connsiteY5" fmla="*/ 19711 h 639485"/>
                <a:gd name="connsiteX6" fmla="*/ 862308 w 893539"/>
                <a:gd name="connsiteY6" fmla="*/ 145257 h 639485"/>
                <a:gd name="connsiteX7" fmla="*/ 688470 w 893539"/>
                <a:gd name="connsiteY7" fmla="*/ 439810 h 639485"/>
                <a:gd name="connsiteX8" fmla="*/ 519461 w 893539"/>
                <a:gd name="connsiteY8" fmla="*/ 632959 h 639485"/>
                <a:gd name="connsiteX9" fmla="*/ 80037 w 893539"/>
                <a:gd name="connsiteY9" fmla="*/ 613644 h 639485"/>
                <a:gd name="connsiteX10" fmla="*/ 2776 w 893539"/>
                <a:gd name="connsiteY10" fmla="*/ 507412 h 639485"/>
                <a:gd name="connsiteX0" fmla="*/ 2776 w 886103"/>
                <a:gd name="connsiteY0" fmla="*/ 510955 h 643028"/>
                <a:gd name="connsiteX1" fmla="*/ 118668 w 886103"/>
                <a:gd name="connsiteY1" fmla="*/ 317806 h 643028"/>
                <a:gd name="connsiteX2" fmla="*/ 229730 w 886103"/>
                <a:gd name="connsiteY2" fmla="*/ 143972 h 643028"/>
                <a:gd name="connsiteX3" fmla="*/ 331136 w 886103"/>
                <a:gd name="connsiteY3" fmla="*/ 23254 h 643028"/>
                <a:gd name="connsiteX4" fmla="*/ 591893 w 886103"/>
                <a:gd name="connsiteY4" fmla="*/ 3938 h 643028"/>
                <a:gd name="connsiteX5" fmla="*/ 867136 w 886103"/>
                <a:gd name="connsiteY5" fmla="*/ 23254 h 643028"/>
                <a:gd name="connsiteX6" fmla="*/ 842993 w 886103"/>
                <a:gd name="connsiteY6" fmla="*/ 221231 h 643028"/>
                <a:gd name="connsiteX7" fmla="*/ 688470 w 886103"/>
                <a:gd name="connsiteY7" fmla="*/ 443353 h 643028"/>
                <a:gd name="connsiteX8" fmla="*/ 519461 w 886103"/>
                <a:gd name="connsiteY8" fmla="*/ 636502 h 643028"/>
                <a:gd name="connsiteX9" fmla="*/ 80037 w 886103"/>
                <a:gd name="connsiteY9" fmla="*/ 617187 h 643028"/>
                <a:gd name="connsiteX10" fmla="*/ 2776 w 886103"/>
                <a:gd name="connsiteY10" fmla="*/ 510955 h 643028"/>
                <a:gd name="connsiteX0" fmla="*/ 2776 w 885763"/>
                <a:gd name="connsiteY0" fmla="*/ 510955 h 643028"/>
                <a:gd name="connsiteX1" fmla="*/ 118668 w 885763"/>
                <a:gd name="connsiteY1" fmla="*/ 317806 h 643028"/>
                <a:gd name="connsiteX2" fmla="*/ 229730 w 885763"/>
                <a:gd name="connsiteY2" fmla="*/ 143972 h 643028"/>
                <a:gd name="connsiteX3" fmla="*/ 331136 w 885763"/>
                <a:gd name="connsiteY3" fmla="*/ 23254 h 643028"/>
                <a:gd name="connsiteX4" fmla="*/ 591893 w 885763"/>
                <a:gd name="connsiteY4" fmla="*/ 3938 h 643028"/>
                <a:gd name="connsiteX5" fmla="*/ 867136 w 885763"/>
                <a:gd name="connsiteY5" fmla="*/ 23254 h 643028"/>
                <a:gd name="connsiteX6" fmla="*/ 842993 w 885763"/>
                <a:gd name="connsiteY6" fmla="*/ 221231 h 643028"/>
                <a:gd name="connsiteX7" fmla="*/ 698128 w 885763"/>
                <a:gd name="connsiteY7" fmla="*/ 472325 h 643028"/>
                <a:gd name="connsiteX8" fmla="*/ 519461 w 885763"/>
                <a:gd name="connsiteY8" fmla="*/ 636502 h 643028"/>
                <a:gd name="connsiteX9" fmla="*/ 80037 w 885763"/>
                <a:gd name="connsiteY9" fmla="*/ 617187 h 643028"/>
                <a:gd name="connsiteX10" fmla="*/ 2776 w 885763"/>
                <a:gd name="connsiteY10" fmla="*/ 510955 h 643028"/>
                <a:gd name="connsiteX0" fmla="*/ 2776 w 885763"/>
                <a:gd name="connsiteY0" fmla="*/ 510955 h 622432"/>
                <a:gd name="connsiteX1" fmla="*/ 118668 w 885763"/>
                <a:gd name="connsiteY1" fmla="*/ 317806 h 622432"/>
                <a:gd name="connsiteX2" fmla="*/ 229730 w 885763"/>
                <a:gd name="connsiteY2" fmla="*/ 143972 h 622432"/>
                <a:gd name="connsiteX3" fmla="*/ 331136 w 885763"/>
                <a:gd name="connsiteY3" fmla="*/ 23254 h 622432"/>
                <a:gd name="connsiteX4" fmla="*/ 591893 w 885763"/>
                <a:gd name="connsiteY4" fmla="*/ 3938 h 622432"/>
                <a:gd name="connsiteX5" fmla="*/ 867136 w 885763"/>
                <a:gd name="connsiteY5" fmla="*/ 23254 h 622432"/>
                <a:gd name="connsiteX6" fmla="*/ 842993 w 885763"/>
                <a:gd name="connsiteY6" fmla="*/ 221231 h 622432"/>
                <a:gd name="connsiteX7" fmla="*/ 698128 w 885763"/>
                <a:gd name="connsiteY7" fmla="*/ 472325 h 622432"/>
                <a:gd name="connsiteX8" fmla="*/ 519461 w 885763"/>
                <a:gd name="connsiteY8" fmla="*/ 597873 h 622432"/>
                <a:gd name="connsiteX9" fmla="*/ 80037 w 885763"/>
                <a:gd name="connsiteY9" fmla="*/ 617187 h 622432"/>
                <a:gd name="connsiteX10" fmla="*/ 2776 w 885763"/>
                <a:gd name="connsiteY10" fmla="*/ 510955 h 622432"/>
                <a:gd name="connsiteX0" fmla="*/ 0 w 882987"/>
                <a:gd name="connsiteY0" fmla="*/ 510955 h 606961"/>
                <a:gd name="connsiteX1" fmla="*/ 115892 w 882987"/>
                <a:gd name="connsiteY1" fmla="*/ 317806 h 606961"/>
                <a:gd name="connsiteX2" fmla="*/ 226954 w 882987"/>
                <a:gd name="connsiteY2" fmla="*/ 143972 h 606961"/>
                <a:gd name="connsiteX3" fmla="*/ 328360 w 882987"/>
                <a:gd name="connsiteY3" fmla="*/ 23254 h 606961"/>
                <a:gd name="connsiteX4" fmla="*/ 589117 w 882987"/>
                <a:gd name="connsiteY4" fmla="*/ 3938 h 606961"/>
                <a:gd name="connsiteX5" fmla="*/ 864360 w 882987"/>
                <a:gd name="connsiteY5" fmla="*/ 23254 h 606961"/>
                <a:gd name="connsiteX6" fmla="*/ 840217 w 882987"/>
                <a:gd name="connsiteY6" fmla="*/ 221231 h 606961"/>
                <a:gd name="connsiteX7" fmla="*/ 695352 w 882987"/>
                <a:gd name="connsiteY7" fmla="*/ 472325 h 606961"/>
                <a:gd name="connsiteX8" fmla="*/ 516685 w 882987"/>
                <a:gd name="connsiteY8" fmla="*/ 597873 h 606961"/>
                <a:gd name="connsiteX9" fmla="*/ 115892 w 882987"/>
                <a:gd name="connsiteY9" fmla="*/ 593043 h 606961"/>
                <a:gd name="connsiteX10" fmla="*/ 0 w 882987"/>
                <a:gd name="connsiteY10" fmla="*/ 510955 h 606961"/>
                <a:gd name="connsiteX0" fmla="*/ 136 w 883123"/>
                <a:gd name="connsiteY0" fmla="*/ 510955 h 604502"/>
                <a:gd name="connsiteX1" fmla="*/ 116028 w 883123"/>
                <a:gd name="connsiteY1" fmla="*/ 317806 h 604502"/>
                <a:gd name="connsiteX2" fmla="*/ 227090 w 883123"/>
                <a:gd name="connsiteY2" fmla="*/ 143972 h 604502"/>
                <a:gd name="connsiteX3" fmla="*/ 328496 w 883123"/>
                <a:gd name="connsiteY3" fmla="*/ 23254 h 604502"/>
                <a:gd name="connsiteX4" fmla="*/ 589253 w 883123"/>
                <a:gd name="connsiteY4" fmla="*/ 3938 h 604502"/>
                <a:gd name="connsiteX5" fmla="*/ 864496 w 883123"/>
                <a:gd name="connsiteY5" fmla="*/ 23254 h 604502"/>
                <a:gd name="connsiteX6" fmla="*/ 840353 w 883123"/>
                <a:gd name="connsiteY6" fmla="*/ 221231 h 604502"/>
                <a:gd name="connsiteX7" fmla="*/ 695488 w 883123"/>
                <a:gd name="connsiteY7" fmla="*/ 472325 h 604502"/>
                <a:gd name="connsiteX8" fmla="*/ 516821 w 883123"/>
                <a:gd name="connsiteY8" fmla="*/ 597873 h 604502"/>
                <a:gd name="connsiteX9" fmla="*/ 116028 w 883123"/>
                <a:gd name="connsiteY9" fmla="*/ 593043 h 604502"/>
                <a:gd name="connsiteX10" fmla="*/ 136 w 883123"/>
                <a:gd name="connsiteY10" fmla="*/ 510955 h 604502"/>
                <a:gd name="connsiteX0" fmla="*/ 136 w 875982"/>
                <a:gd name="connsiteY0" fmla="*/ 510955 h 604502"/>
                <a:gd name="connsiteX1" fmla="*/ 116028 w 875982"/>
                <a:gd name="connsiteY1" fmla="*/ 317806 h 604502"/>
                <a:gd name="connsiteX2" fmla="*/ 227090 w 875982"/>
                <a:gd name="connsiteY2" fmla="*/ 143972 h 604502"/>
                <a:gd name="connsiteX3" fmla="*/ 328496 w 875982"/>
                <a:gd name="connsiteY3" fmla="*/ 23254 h 604502"/>
                <a:gd name="connsiteX4" fmla="*/ 685829 w 875982"/>
                <a:gd name="connsiteY4" fmla="*/ 3938 h 604502"/>
                <a:gd name="connsiteX5" fmla="*/ 864496 w 875982"/>
                <a:gd name="connsiteY5" fmla="*/ 23254 h 604502"/>
                <a:gd name="connsiteX6" fmla="*/ 840353 w 875982"/>
                <a:gd name="connsiteY6" fmla="*/ 221231 h 604502"/>
                <a:gd name="connsiteX7" fmla="*/ 695488 w 875982"/>
                <a:gd name="connsiteY7" fmla="*/ 472325 h 604502"/>
                <a:gd name="connsiteX8" fmla="*/ 516821 w 875982"/>
                <a:gd name="connsiteY8" fmla="*/ 597873 h 604502"/>
                <a:gd name="connsiteX9" fmla="*/ 116028 w 875982"/>
                <a:gd name="connsiteY9" fmla="*/ 593043 h 604502"/>
                <a:gd name="connsiteX10" fmla="*/ 136 w 875982"/>
                <a:gd name="connsiteY10" fmla="*/ 510955 h 604502"/>
                <a:gd name="connsiteX0" fmla="*/ 136 w 875982"/>
                <a:gd name="connsiteY0" fmla="*/ 510955 h 604502"/>
                <a:gd name="connsiteX1" fmla="*/ 116028 w 875982"/>
                <a:gd name="connsiteY1" fmla="*/ 317806 h 604502"/>
                <a:gd name="connsiteX2" fmla="*/ 227090 w 875982"/>
                <a:gd name="connsiteY2" fmla="*/ 143972 h 604502"/>
                <a:gd name="connsiteX3" fmla="*/ 367126 w 875982"/>
                <a:gd name="connsiteY3" fmla="*/ 23254 h 604502"/>
                <a:gd name="connsiteX4" fmla="*/ 685829 w 875982"/>
                <a:gd name="connsiteY4" fmla="*/ 3938 h 604502"/>
                <a:gd name="connsiteX5" fmla="*/ 864496 w 875982"/>
                <a:gd name="connsiteY5" fmla="*/ 23254 h 604502"/>
                <a:gd name="connsiteX6" fmla="*/ 840353 w 875982"/>
                <a:gd name="connsiteY6" fmla="*/ 221231 h 604502"/>
                <a:gd name="connsiteX7" fmla="*/ 695488 w 875982"/>
                <a:gd name="connsiteY7" fmla="*/ 472325 h 604502"/>
                <a:gd name="connsiteX8" fmla="*/ 516821 w 875982"/>
                <a:gd name="connsiteY8" fmla="*/ 597873 h 604502"/>
                <a:gd name="connsiteX9" fmla="*/ 116028 w 875982"/>
                <a:gd name="connsiteY9" fmla="*/ 593043 h 604502"/>
                <a:gd name="connsiteX10" fmla="*/ 136 w 875982"/>
                <a:gd name="connsiteY10" fmla="*/ 510955 h 604502"/>
                <a:gd name="connsiteX0" fmla="*/ 0 w 875846"/>
                <a:gd name="connsiteY0" fmla="*/ 510955 h 603916"/>
                <a:gd name="connsiteX1" fmla="*/ 115892 w 875846"/>
                <a:gd name="connsiteY1" fmla="*/ 317806 h 603916"/>
                <a:gd name="connsiteX2" fmla="*/ 226954 w 875846"/>
                <a:gd name="connsiteY2" fmla="*/ 143972 h 603916"/>
                <a:gd name="connsiteX3" fmla="*/ 366990 w 875846"/>
                <a:gd name="connsiteY3" fmla="*/ 23254 h 603916"/>
                <a:gd name="connsiteX4" fmla="*/ 685693 w 875846"/>
                <a:gd name="connsiteY4" fmla="*/ 3938 h 603916"/>
                <a:gd name="connsiteX5" fmla="*/ 864360 w 875846"/>
                <a:gd name="connsiteY5" fmla="*/ 23254 h 603916"/>
                <a:gd name="connsiteX6" fmla="*/ 840217 w 875846"/>
                <a:gd name="connsiteY6" fmla="*/ 221231 h 603916"/>
                <a:gd name="connsiteX7" fmla="*/ 695352 w 875846"/>
                <a:gd name="connsiteY7" fmla="*/ 472325 h 603916"/>
                <a:gd name="connsiteX8" fmla="*/ 497370 w 875846"/>
                <a:gd name="connsiteY8" fmla="*/ 593044 h 603916"/>
                <a:gd name="connsiteX9" fmla="*/ 115892 w 875846"/>
                <a:gd name="connsiteY9" fmla="*/ 593043 h 603916"/>
                <a:gd name="connsiteX10" fmla="*/ 0 w 875846"/>
                <a:gd name="connsiteY10" fmla="*/ 510955 h 603916"/>
                <a:gd name="connsiteX0" fmla="*/ 0 w 875846"/>
                <a:gd name="connsiteY0" fmla="*/ 510955 h 602136"/>
                <a:gd name="connsiteX1" fmla="*/ 115892 w 875846"/>
                <a:gd name="connsiteY1" fmla="*/ 317806 h 602136"/>
                <a:gd name="connsiteX2" fmla="*/ 226954 w 875846"/>
                <a:gd name="connsiteY2" fmla="*/ 143972 h 602136"/>
                <a:gd name="connsiteX3" fmla="*/ 366990 w 875846"/>
                <a:gd name="connsiteY3" fmla="*/ 23254 h 602136"/>
                <a:gd name="connsiteX4" fmla="*/ 685693 w 875846"/>
                <a:gd name="connsiteY4" fmla="*/ 3938 h 602136"/>
                <a:gd name="connsiteX5" fmla="*/ 864360 w 875846"/>
                <a:gd name="connsiteY5" fmla="*/ 23254 h 602136"/>
                <a:gd name="connsiteX6" fmla="*/ 840217 w 875846"/>
                <a:gd name="connsiteY6" fmla="*/ 221231 h 602136"/>
                <a:gd name="connsiteX7" fmla="*/ 695352 w 875846"/>
                <a:gd name="connsiteY7" fmla="*/ 472325 h 602136"/>
                <a:gd name="connsiteX8" fmla="*/ 497370 w 875846"/>
                <a:gd name="connsiteY8" fmla="*/ 593044 h 602136"/>
                <a:gd name="connsiteX9" fmla="*/ 115892 w 875846"/>
                <a:gd name="connsiteY9" fmla="*/ 593043 h 602136"/>
                <a:gd name="connsiteX10" fmla="*/ 0 w 875846"/>
                <a:gd name="connsiteY10" fmla="*/ 510955 h 602136"/>
                <a:gd name="connsiteX0" fmla="*/ 3434 w 879280"/>
                <a:gd name="connsiteY0" fmla="*/ 510955 h 597519"/>
                <a:gd name="connsiteX1" fmla="*/ 119326 w 879280"/>
                <a:gd name="connsiteY1" fmla="*/ 317806 h 597519"/>
                <a:gd name="connsiteX2" fmla="*/ 230388 w 879280"/>
                <a:gd name="connsiteY2" fmla="*/ 143972 h 597519"/>
                <a:gd name="connsiteX3" fmla="*/ 370424 w 879280"/>
                <a:gd name="connsiteY3" fmla="*/ 23254 h 597519"/>
                <a:gd name="connsiteX4" fmla="*/ 689127 w 879280"/>
                <a:gd name="connsiteY4" fmla="*/ 3938 h 597519"/>
                <a:gd name="connsiteX5" fmla="*/ 867794 w 879280"/>
                <a:gd name="connsiteY5" fmla="*/ 23254 h 597519"/>
                <a:gd name="connsiteX6" fmla="*/ 843651 w 879280"/>
                <a:gd name="connsiteY6" fmla="*/ 221231 h 597519"/>
                <a:gd name="connsiteX7" fmla="*/ 698786 w 879280"/>
                <a:gd name="connsiteY7" fmla="*/ 472325 h 597519"/>
                <a:gd name="connsiteX8" fmla="*/ 500804 w 879280"/>
                <a:gd name="connsiteY8" fmla="*/ 593044 h 597519"/>
                <a:gd name="connsiteX9" fmla="*/ 119326 w 879280"/>
                <a:gd name="connsiteY9" fmla="*/ 593043 h 597519"/>
                <a:gd name="connsiteX10" fmla="*/ 3434 w 879280"/>
                <a:gd name="connsiteY10" fmla="*/ 510955 h 597519"/>
                <a:gd name="connsiteX0" fmla="*/ 3434 w 931296"/>
                <a:gd name="connsiteY0" fmla="*/ 507976 h 594540"/>
                <a:gd name="connsiteX1" fmla="*/ 119326 w 931296"/>
                <a:gd name="connsiteY1" fmla="*/ 314827 h 594540"/>
                <a:gd name="connsiteX2" fmla="*/ 230388 w 931296"/>
                <a:gd name="connsiteY2" fmla="*/ 140993 h 594540"/>
                <a:gd name="connsiteX3" fmla="*/ 370424 w 931296"/>
                <a:gd name="connsiteY3" fmla="*/ 20275 h 594540"/>
                <a:gd name="connsiteX4" fmla="*/ 689127 w 931296"/>
                <a:gd name="connsiteY4" fmla="*/ 959 h 594540"/>
                <a:gd name="connsiteX5" fmla="*/ 925740 w 931296"/>
                <a:gd name="connsiteY5" fmla="*/ 29933 h 594540"/>
                <a:gd name="connsiteX6" fmla="*/ 843651 w 931296"/>
                <a:gd name="connsiteY6" fmla="*/ 218252 h 594540"/>
                <a:gd name="connsiteX7" fmla="*/ 698786 w 931296"/>
                <a:gd name="connsiteY7" fmla="*/ 469346 h 594540"/>
                <a:gd name="connsiteX8" fmla="*/ 500804 w 931296"/>
                <a:gd name="connsiteY8" fmla="*/ 590065 h 594540"/>
                <a:gd name="connsiteX9" fmla="*/ 119326 w 931296"/>
                <a:gd name="connsiteY9" fmla="*/ 590064 h 594540"/>
                <a:gd name="connsiteX10" fmla="*/ 3434 w 931296"/>
                <a:gd name="connsiteY10" fmla="*/ 507976 h 594540"/>
                <a:gd name="connsiteX0" fmla="*/ 3434 w 933204"/>
                <a:gd name="connsiteY0" fmla="*/ 507976 h 594540"/>
                <a:gd name="connsiteX1" fmla="*/ 119326 w 933204"/>
                <a:gd name="connsiteY1" fmla="*/ 314827 h 594540"/>
                <a:gd name="connsiteX2" fmla="*/ 230388 w 933204"/>
                <a:gd name="connsiteY2" fmla="*/ 140993 h 594540"/>
                <a:gd name="connsiteX3" fmla="*/ 370424 w 933204"/>
                <a:gd name="connsiteY3" fmla="*/ 20275 h 594540"/>
                <a:gd name="connsiteX4" fmla="*/ 689127 w 933204"/>
                <a:gd name="connsiteY4" fmla="*/ 959 h 594540"/>
                <a:gd name="connsiteX5" fmla="*/ 925740 w 933204"/>
                <a:gd name="connsiteY5" fmla="*/ 29933 h 594540"/>
                <a:gd name="connsiteX6" fmla="*/ 858138 w 933204"/>
                <a:gd name="connsiteY6" fmla="*/ 232738 h 594540"/>
                <a:gd name="connsiteX7" fmla="*/ 698786 w 933204"/>
                <a:gd name="connsiteY7" fmla="*/ 469346 h 594540"/>
                <a:gd name="connsiteX8" fmla="*/ 500804 w 933204"/>
                <a:gd name="connsiteY8" fmla="*/ 590065 h 594540"/>
                <a:gd name="connsiteX9" fmla="*/ 119326 w 933204"/>
                <a:gd name="connsiteY9" fmla="*/ 590064 h 594540"/>
                <a:gd name="connsiteX10" fmla="*/ 3434 w 933204"/>
                <a:gd name="connsiteY10" fmla="*/ 507976 h 594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3204" h="594540">
                  <a:moveTo>
                    <a:pt x="3434" y="507976"/>
                  </a:moveTo>
                  <a:cubicBezTo>
                    <a:pt x="3434" y="462103"/>
                    <a:pt x="81500" y="375991"/>
                    <a:pt x="119326" y="314827"/>
                  </a:cubicBezTo>
                  <a:cubicBezTo>
                    <a:pt x="157152" y="253663"/>
                    <a:pt x="188538" y="190085"/>
                    <a:pt x="230388" y="140993"/>
                  </a:cubicBezTo>
                  <a:cubicBezTo>
                    <a:pt x="272238" y="91901"/>
                    <a:pt x="293968" y="43614"/>
                    <a:pt x="370424" y="20275"/>
                  </a:cubicBezTo>
                  <a:cubicBezTo>
                    <a:pt x="446881" y="-3064"/>
                    <a:pt x="596574" y="-651"/>
                    <a:pt x="689127" y="959"/>
                  </a:cubicBezTo>
                  <a:cubicBezTo>
                    <a:pt x="781680" y="2569"/>
                    <a:pt x="897572" y="-8697"/>
                    <a:pt x="925740" y="29933"/>
                  </a:cubicBezTo>
                  <a:cubicBezTo>
                    <a:pt x="953908" y="68563"/>
                    <a:pt x="895964" y="159503"/>
                    <a:pt x="858138" y="232738"/>
                  </a:cubicBezTo>
                  <a:cubicBezTo>
                    <a:pt x="820312" y="305973"/>
                    <a:pt x="758342" y="409792"/>
                    <a:pt x="698786" y="469346"/>
                  </a:cubicBezTo>
                  <a:cubicBezTo>
                    <a:pt x="639230" y="528901"/>
                    <a:pt x="591747" y="574774"/>
                    <a:pt x="500804" y="590065"/>
                  </a:cubicBezTo>
                  <a:cubicBezTo>
                    <a:pt x="380888" y="600527"/>
                    <a:pt x="269825" y="589259"/>
                    <a:pt x="119326" y="590064"/>
                  </a:cubicBezTo>
                  <a:cubicBezTo>
                    <a:pt x="-31173" y="590869"/>
                    <a:pt x="3434" y="553849"/>
                    <a:pt x="3434" y="507976"/>
                  </a:cubicBezTo>
                  <a:close/>
                </a:path>
              </a:pathLst>
            </a:custGeom>
            <a:grpFill/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6" name="直線矢印コネクタ 75"/>
            <p:cNvCxnSpPr/>
            <p:nvPr/>
          </p:nvCxnSpPr>
          <p:spPr>
            <a:xfrm rot="10800000">
              <a:off x="1178513" y="3984898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矢印コネクタ 76"/>
            <p:cNvCxnSpPr/>
            <p:nvPr/>
          </p:nvCxnSpPr>
          <p:spPr>
            <a:xfrm rot="10800000">
              <a:off x="1100746" y="4106728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矢印コネクタ 78"/>
            <p:cNvCxnSpPr/>
            <p:nvPr/>
          </p:nvCxnSpPr>
          <p:spPr>
            <a:xfrm rot="10800000">
              <a:off x="1029596" y="4235288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矢印コネクタ 79"/>
            <p:cNvCxnSpPr/>
            <p:nvPr/>
          </p:nvCxnSpPr>
          <p:spPr>
            <a:xfrm rot="10800000">
              <a:off x="1247984" y="3854362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図形グループ 80"/>
          <p:cNvGrpSpPr/>
          <p:nvPr/>
        </p:nvGrpSpPr>
        <p:grpSpPr>
          <a:xfrm rot="1680000">
            <a:off x="4148026" y="3902605"/>
            <a:ext cx="594540" cy="962713"/>
            <a:chOff x="1731743" y="3912743"/>
            <a:chExt cx="594540" cy="962713"/>
          </a:xfrm>
          <a:solidFill>
            <a:srgbClr val="CCFFCC">
              <a:alpha val="50000"/>
            </a:srgbClr>
          </a:solidFill>
        </p:grpSpPr>
        <p:sp>
          <p:nvSpPr>
            <p:cNvPr id="83" name="フリーフォーム 82"/>
            <p:cNvSpPr/>
            <p:nvPr/>
          </p:nvSpPr>
          <p:spPr>
            <a:xfrm rot="3600000" flipV="1">
              <a:off x="1562411" y="4095186"/>
              <a:ext cx="933204" cy="594540"/>
            </a:xfrm>
            <a:custGeom>
              <a:avLst/>
              <a:gdLst>
                <a:gd name="connsiteX0" fmla="*/ 6798 w 629207"/>
                <a:gd name="connsiteY0" fmla="*/ 618083 h 749866"/>
                <a:gd name="connsiteX1" fmla="*/ 127519 w 629207"/>
                <a:gd name="connsiteY1" fmla="*/ 424934 h 749866"/>
                <a:gd name="connsiteX2" fmla="*/ 228924 w 629207"/>
                <a:gd name="connsiteY2" fmla="*/ 260757 h 749866"/>
                <a:gd name="connsiteX3" fmla="*/ 325501 w 629207"/>
                <a:gd name="connsiteY3" fmla="*/ 115896 h 749866"/>
                <a:gd name="connsiteX4" fmla="*/ 455880 w 629207"/>
                <a:gd name="connsiteY4" fmla="*/ 6 h 749866"/>
                <a:gd name="connsiteX5" fmla="*/ 586258 w 629207"/>
                <a:gd name="connsiteY5" fmla="*/ 120724 h 749866"/>
                <a:gd name="connsiteX6" fmla="*/ 624889 w 629207"/>
                <a:gd name="connsiteY6" fmla="*/ 424934 h 749866"/>
                <a:gd name="connsiteX7" fmla="*/ 615231 w 629207"/>
                <a:gd name="connsiteY7" fmla="*/ 632569 h 749866"/>
                <a:gd name="connsiteX8" fmla="*/ 508997 w 629207"/>
                <a:gd name="connsiteY8" fmla="*/ 743630 h 749866"/>
                <a:gd name="connsiteX9" fmla="*/ 69573 w 629207"/>
                <a:gd name="connsiteY9" fmla="*/ 724315 h 749866"/>
                <a:gd name="connsiteX10" fmla="*/ 6798 w 629207"/>
                <a:gd name="connsiteY10" fmla="*/ 618083 h 749866"/>
                <a:gd name="connsiteX0" fmla="*/ 6798 w 878316"/>
                <a:gd name="connsiteY0" fmla="*/ 621964 h 753747"/>
                <a:gd name="connsiteX1" fmla="*/ 127519 w 878316"/>
                <a:gd name="connsiteY1" fmla="*/ 428815 h 753747"/>
                <a:gd name="connsiteX2" fmla="*/ 228924 w 878316"/>
                <a:gd name="connsiteY2" fmla="*/ 264638 h 753747"/>
                <a:gd name="connsiteX3" fmla="*/ 325501 w 878316"/>
                <a:gd name="connsiteY3" fmla="*/ 119777 h 753747"/>
                <a:gd name="connsiteX4" fmla="*/ 455880 w 878316"/>
                <a:gd name="connsiteY4" fmla="*/ 3887 h 753747"/>
                <a:gd name="connsiteX5" fmla="*/ 875988 w 878316"/>
                <a:gd name="connsiteY5" fmla="*/ 66660 h 753747"/>
                <a:gd name="connsiteX6" fmla="*/ 624889 w 878316"/>
                <a:gd name="connsiteY6" fmla="*/ 428815 h 753747"/>
                <a:gd name="connsiteX7" fmla="*/ 615231 w 878316"/>
                <a:gd name="connsiteY7" fmla="*/ 636450 h 753747"/>
                <a:gd name="connsiteX8" fmla="*/ 508997 w 878316"/>
                <a:gd name="connsiteY8" fmla="*/ 747511 h 753747"/>
                <a:gd name="connsiteX9" fmla="*/ 69573 w 878316"/>
                <a:gd name="connsiteY9" fmla="*/ 728196 h 753747"/>
                <a:gd name="connsiteX10" fmla="*/ 6798 w 878316"/>
                <a:gd name="connsiteY10" fmla="*/ 621964 h 753747"/>
                <a:gd name="connsiteX0" fmla="*/ 6798 w 877854"/>
                <a:gd name="connsiteY0" fmla="*/ 592440 h 724223"/>
                <a:gd name="connsiteX1" fmla="*/ 127519 w 877854"/>
                <a:gd name="connsiteY1" fmla="*/ 399291 h 724223"/>
                <a:gd name="connsiteX2" fmla="*/ 228924 w 877854"/>
                <a:gd name="connsiteY2" fmla="*/ 235114 h 724223"/>
                <a:gd name="connsiteX3" fmla="*/ 325501 w 877854"/>
                <a:gd name="connsiteY3" fmla="*/ 90253 h 724223"/>
                <a:gd name="connsiteX4" fmla="*/ 475196 w 877854"/>
                <a:gd name="connsiteY4" fmla="*/ 17822 h 724223"/>
                <a:gd name="connsiteX5" fmla="*/ 875988 w 877854"/>
                <a:gd name="connsiteY5" fmla="*/ 37136 h 724223"/>
                <a:gd name="connsiteX6" fmla="*/ 624889 w 877854"/>
                <a:gd name="connsiteY6" fmla="*/ 399291 h 724223"/>
                <a:gd name="connsiteX7" fmla="*/ 615231 w 877854"/>
                <a:gd name="connsiteY7" fmla="*/ 606926 h 724223"/>
                <a:gd name="connsiteX8" fmla="*/ 508997 w 877854"/>
                <a:gd name="connsiteY8" fmla="*/ 717987 h 724223"/>
                <a:gd name="connsiteX9" fmla="*/ 69573 w 877854"/>
                <a:gd name="connsiteY9" fmla="*/ 698672 h 724223"/>
                <a:gd name="connsiteX10" fmla="*/ 6798 w 877854"/>
                <a:gd name="connsiteY10" fmla="*/ 592440 h 724223"/>
                <a:gd name="connsiteX0" fmla="*/ 6798 w 888203"/>
                <a:gd name="connsiteY0" fmla="*/ 589197 h 720980"/>
                <a:gd name="connsiteX1" fmla="*/ 127519 w 888203"/>
                <a:gd name="connsiteY1" fmla="*/ 396048 h 720980"/>
                <a:gd name="connsiteX2" fmla="*/ 228924 w 888203"/>
                <a:gd name="connsiteY2" fmla="*/ 231871 h 720980"/>
                <a:gd name="connsiteX3" fmla="*/ 325501 w 888203"/>
                <a:gd name="connsiteY3" fmla="*/ 87010 h 720980"/>
                <a:gd name="connsiteX4" fmla="*/ 475196 w 888203"/>
                <a:gd name="connsiteY4" fmla="*/ 14579 h 720980"/>
                <a:gd name="connsiteX5" fmla="*/ 875988 w 888203"/>
                <a:gd name="connsiteY5" fmla="*/ 33893 h 720980"/>
                <a:gd name="connsiteX6" fmla="*/ 769754 w 888203"/>
                <a:gd name="connsiteY6" fmla="*/ 347760 h 720980"/>
                <a:gd name="connsiteX7" fmla="*/ 615231 w 888203"/>
                <a:gd name="connsiteY7" fmla="*/ 603683 h 720980"/>
                <a:gd name="connsiteX8" fmla="*/ 508997 w 888203"/>
                <a:gd name="connsiteY8" fmla="*/ 714744 h 720980"/>
                <a:gd name="connsiteX9" fmla="*/ 69573 w 888203"/>
                <a:gd name="connsiteY9" fmla="*/ 695429 h 720980"/>
                <a:gd name="connsiteX10" fmla="*/ 6798 w 888203"/>
                <a:gd name="connsiteY10" fmla="*/ 589197 h 720980"/>
                <a:gd name="connsiteX0" fmla="*/ 6798 w 887460"/>
                <a:gd name="connsiteY0" fmla="*/ 589197 h 720980"/>
                <a:gd name="connsiteX1" fmla="*/ 127519 w 887460"/>
                <a:gd name="connsiteY1" fmla="*/ 396048 h 720980"/>
                <a:gd name="connsiteX2" fmla="*/ 228924 w 887460"/>
                <a:gd name="connsiteY2" fmla="*/ 231871 h 720980"/>
                <a:gd name="connsiteX3" fmla="*/ 325501 w 887460"/>
                <a:gd name="connsiteY3" fmla="*/ 87010 h 720980"/>
                <a:gd name="connsiteX4" fmla="*/ 475196 w 887460"/>
                <a:gd name="connsiteY4" fmla="*/ 14579 h 720980"/>
                <a:gd name="connsiteX5" fmla="*/ 875988 w 887460"/>
                <a:gd name="connsiteY5" fmla="*/ 33893 h 720980"/>
                <a:gd name="connsiteX6" fmla="*/ 769754 w 887460"/>
                <a:gd name="connsiteY6" fmla="*/ 347760 h 720980"/>
                <a:gd name="connsiteX7" fmla="*/ 678006 w 887460"/>
                <a:gd name="connsiteY7" fmla="*/ 521595 h 720980"/>
                <a:gd name="connsiteX8" fmla="*/ 508997 w 887460"/>
                <a:gd name="connsiteY8" fmla="*/ 714744 h 720980"/>
                <a:gd name="connsiteX9" fmla="*/ 69573 w 887460"/>
                <a:gd name="connsiteY9" fmla="*/ 695429 h 720980"/>
                <a:gd name="connsiteX10" fmla="*/ 6798 w 887460"/>
                <a:gd name="connsiteY10" fmla="*/ 589197 h 720980"/>
                <a:gd name="connsiteX0" fmla="*/ 6798 w 900510"/>
                <a:gd name="connsiteY0" fmla="*/ 583753 h 715536"/>
                <a:gd name="connsiteX1" fmla="*/ 127519 w 900510"/>
                <a:gd name="connsiteY1" fmla="*/ 390604 h 715536"/>
                <a:gd name="connsiteX2" fmla="*/ 228924 w 900510"/>
                <a:gd name="connsiteY2" fmla="*/ 226427 h 715536"/>
                <a:gd name="connsiteX3" fmla="*/ 325501 w 900510"/>
                <a:gd name="connsiteY3" fmla="*/ 81566 h 715536"/>
                <a:gd name="connsiteX4" fmla="*/ 475196 w 900510"/>
                <a:gd name="connsiteY4" fmla="*/ 9135 h 715536"/>
                <a:gd name="connsiteX5" fmla="*/ 875988 w 900510"/>
                <a:gd name="connsiteY5" fmla="*/ 28449 h 715536"/>
                <a:gd name="connsiteX6" fmla="*/ 837358 w 900510"/>
                <a:gd name="connsiteY6" fmla="*/ 255399 h 715536"/>
                <a:gd name="connsiteX7" fmla="*/ 678006 w 900510"/>
                <a:gd name="connsiteY7" fmla="*/ 516151 h 715536"/>
                <a:gd name="connsiteX8" fmla="*/ 508997 w 900510"/>
                <a:gd name="connsiteY8" fmla="*/ 709300 h 715536"/>
                <a:gd name="connsiteX9" fmla="*/ 69573 w 900510"/>
                <a:gd name="connsiteY9" fmla="*/ 689985 h 715536"/>
                <a:gd name="connsiteX10" fmla="*/ 6798 w 900510"/>
                <a:gd name="connsiteY10" fmla="*/ 583753 h 715536"/>
                <a:gd name="connsiteX0" fmla="*/ 6798 w 892681"/>
                <a:gd name="connsiteY0" fmla="*/ 592487 h 724270"/>
                <a:gd name="connsiteX1" fmla="*/ 127519 w 892681"/>
                <a:gd name="connsiteY1" fmla="*/ 399338 h 724270"/>
                <a:gd name="connsiteX2" fmla="*/ 228924 w 892681"/>
                <a:gd name="connsiteY2" fmla="*/ 235161 h 724270"/>
                <a:gd name="connsiteX3" fmla="*/ 325501 w 892681"/>
                <a:gd name="connsiteY3" fmla="*/ 90300 h 724270"/>
                <a:gd name="connsiteX4" fmla="*/ 475196 w 892681"/>
                <a:gd name="connsiteY4" fmla="*/ 17869 h 724270"/>
                <a:gd name="connsiteX5" fmla="*/ 866330 w 892681"/>
                <a:gd name="connsiteY5" fmla="*/ 22697 h 724270"/>
                <a:gd name="connsiteX6" fmla="*/ 837358 w 892681"/>
                <a:gd name="connsiteY6" fmla="*/ 264133 h 724270"/>
                <a:gd name="connsiteX7" fmla="*/ 678006 w 892681"/>
                <a:gd name="connsiteY7" fmla="*/ 524885 h 724270"/>
                <a:gd name="connsiteX8" fmla="*/ 508997 w 892681"/>
                <a:gd name="connsiteY8" fmla="*/ 718034 h 724270"/>
                <a:gd name="connsiteX9" fmla="*/ 69573 w 892681"/>
                <a:gd name="connsiteY9" fmla="*/ 698719 h 724270"/>
                <a:gd name="connsiteX10" fmla="*/ 6798 w 892681"/>
                <a:gd name="connsiteY10" fmla="*/ 592487 h 724270"/>
                <a:gd name="connsiteX0" fmla="*/ 6798 w 892681"/>
                <a:gd name="connsiteY0" fmla="*/ 591772 h 723555"/>
                <a:gd name="connsiteX1" fmla="*/ 127519 w 892681"/>
                <a:gd name="connsiteY1" fmla="*/ 398623 h 723555"/>
                <a:gd name="connsiteX2" fmla="*/ 228924 w 892681"/>
                <a:gd name="connsiteY2" fmla="*/ 234446 h 723555"/>
                <a:gd name="connsiteX3" fmla="*/ 325501 w 892681"/>
                <a:gd name="connsiteY3" fmla="*/ 75098 h 723555"/>
                <a:gd name="connsiteX4" fmla="*/ 475196 w 892681"/>
                <a:gd name="connsiteY4" fmla="*/ 17154 h 723555"/>
                <a:gd name="connsiteX5" fmla="*/ 866330 w 892681"/>
                <a:gd name="connsiteY5" fmla="*/ 21982 h 723555"/>
                <a:gd name="connsiteX6" fmla="*/ 837358 w 892681"/>
                <a:gd name="connsiteY6" fmla="*/ 263418 h 723555"/>
                <a:gd name="connsiteX7" fmla="*/ 678006 w 892681"/>
                <a:gd name="connsiteY7" fmla="*/ 524170 h 723555"/>
                <a:gd name="connsiteX8" fmla="*/ 508997 w 892681"/>
                <a:gd name="connsiteY8" fmla="*/ 717319 h 723555"/>
                <a:gd name="connsiteX9" fmla="*/ 69573 w 892681"/>
                <a:gd name="connsiteY9" fmla="*/ 698004 h 723555"/>
                <a:gd name="connsiteX10" fmla="*/ 6798 w 892681"/>
                <a:gd name="connsiteY10" fmla="*/ 591772 h 723555"/>
                <a:gd name="connsiteX0" fmla="*/ 6798 w 891254"/>
                <a:gd name="connsiteY0" fmla="*/ 602086 h 733869"/>
                <a:gd name="connsiteX1" fmla="*/ 127519 w 891254"/>
                <a:gd name="connsiteY1" fmla="*/ 408937 h 733869"/>
                <a:gd name="connsiteX2" fmla="*/ 228924 w 891254"/>
                <a:gd name="connsiteY2" fmla="*/ 244760 h 733869"/>
                <a:gd name="connsiteX3" fmla="*/ 325501 w 891254"/>
                <a:gd name="connsiteY3" fmla="*/ 85412 h 733869"/>
                <a:gd name="connsiteX4" fmla="*/ 494511 w 891254"/>
                <a:gd name="connsiteY4" fmla="*/ 8153 h 733869"/>
                <a:gd name="connsiteX5" fmla="*/ 866330 w 891254"/>
                <a:gd name="connsiteY5" fmla="*/ 32296 h 733869"/>
                <a:gd name="connsiteX6" fmla="*/ 837358 w 891254"/>
                <a:gd name="connsiteY6" fmla="*/ 273732 h 733869"/>
                <a:gd name="connsiteX7" fmla="*/ 678006 w 891254"/>
                <a:gd name="connsiteY7" fmla="*/ 534484 h 733869"/>
                <a:gd name="connsiteX8" fmla="*/ 508997 w 891254"/>
                <a:gd name="connsiteY8" fmla="*/ 727633 h 733869"/>
                <a:gd name="connsiteX9" fmla="*/ 69573 w 891254"/>
                <a:gd name="connsiteY9" fmla="*/ 708318 h 733869"/>
                <a:gd name="connsiteX10" fmla="*/ 6798 w 891254"/>
                <a:gd name="connsiteY10" fmla="*/ 602086 h 733869"/>
                <a:gd name="connsiteX0" fmla="*/ 6798 w 891254"/>
                <a:gd name="connsiteY0" fmla="*/ 602086 h 733869"/>
                <a:gd name="connsiteX1" fmla="*/ 127519 w 891254"/>
                <a:gd name="connsiteY1" fmla="*/ 408937 h 733869"/>
                <a:gd name="connsiteX2" fmla="*/ 219266 w 891254"/>
                <a:gd name="connsiteY2" fmla="*/ 235103 h 733869"/>
                <a:gd name="connsiteX3" fmla="*/ 325501 w 891254"/>
                <a:gd name="connsiteY3" fmla="*/ 85412 h 733869"/>
                <a:gd name="connsiteX4" fmla="*/ 494511 w 891254"/>
                <a:gd name="connsiteY4" fmla="*/ 8153 h 733869"/>
                <a:gd name="connsiteX5" fmla="*/ 866330 w 891254"/>
                <a:gd name="connsiteY5" fmla="*/ 32296 h 733869"/>
                <a:gd name="connsiteX6" fmla="*/ 837358 w 891254"/>
                <a:gd name="connsiteY6" fmla="*/ 273732 h 733869"/>
                <a:gd name="connsiteX7" fmla="*/ 678006 w 891254"/>
                <a:gd name="connsiteY7" fmla="*/ 534484 h 733869"/>
                <a:gd name="connsiteX8" fmla="*/ 508997 w 891254"/>
                <a:gd name="connsiteY8" fmla="*/ 727633 h 733869"/>
                <a:gd name="connsiteX9" fmla="*/ 69573 w 891254"/>
                <a:gd name="connsiteY9" fmla="*/ 708318 h 733869"/>
                <a:gd name="connsiteX10" fmla="*/ 6798 w 891254"/>
                <a:gd name="connsiteY10" fmla="*/ 602086 h 733869"/>
                <a:gd name="connsiteX0" fmla="*/ 5368 w 889824"/>
                <a:gd name="connsiteY0" fmla="*/ 602086 h 733869"/>
                <a:gd name="connsiteX1" fmla="*/ 106774 w 889824"/>
                <a:gd name="connsiteY1" fmla="*/ 408937 h 733869"/>
                <a:gd name="connsiteX2" fmla="*/ 217836 w 889824"/>
                <a:gd name="connsiteY2" fmla="*/ 235103 h 733869"/>
                <a:gd name="connsiteX3" fmla="*/ 324071 w 889824"/>
                <a:gd name="connsiteY3" fmla="*/ 85412 h 733869"/>
                <a:gd name="connsiteX4" fmla="*/ 493081 w 889824"/>
                <a:gd name="connsiteY4" fmla="*/ 8153 h 733869"/>
                <a:gd name="connsiteX5" fmla="*/ 864900 w 889824"/>
                <a:gd name="connsiteY5" fmla="*/ 32296 h 733869"/>
                <a:gd name="connsiteX6" fmla="*/ 835928 w 889824"/>
                <a:gd name="connsiteY6" fmla="*/ 273732 h 733869"/>
                <a:gd name="connsiteX7" fmla="*/ 676576 w 889824"/>
                <a:gd name="connsiteY7" fmla="*/ 534484 h 733869"/>
                <a:gd name="connsiteX8" fmla="*/ 507567 w 889824"/>
                <a:gd name="connsiteY8" fmla="*/ 727633 h 733869"/>
                <a:gd name="connsiteX9" fmla="*/ 68143 w 889824"/>
                <a:gd name="connsiteY9" fmla="*/ 708318 h 733869"/>
                <a:gd name="connsiteX10" fmla="*/ 5368 w 889824"/>
                <a:gd name="connsiteY10" fmla="*/ 602086 h 733869"/>
                <a:gd name="connsiteX0" fmla="*/ 2776 w 901718"/>
                <a:gd name="connsiteY0" fmla="*/ 602086 h 734159"/>
                <a:gd name="connsiteX1" fmla="*/ 118668 w 901718"/>
                <a:gd name="connsiteY1" fmla="*/ 408937 h 734159"/>
                <a:gd name="connsiteX2" fmla="*/ 229730 w 901718"/>
                <a:gd name="connsiteY2" fmla="*/ 235103 h 734159"/>
                <a:gd name="connsiteX3" fmla="*/ 335965 w 901718"/>
                <a:gd name="connsiteY3" fmla="*/ 85412 h 734159"/>
                <a:gd name="connsiteX4" fmla="*/ 504975 w 901718"/>
                <a:gd name="connsiteY4" fmla="*/ 8153 h 734159"/>
                <a:gd name="connsiteX5" fmla="*/ 876794 w 901718"/>
                <a:gd name="connsiteY5" fmla="*/ 32296 h 734159"/>
                <a:gd name="connsiteX6" fmla="*/ 847822 w 901718"/>
                <a:gd name="connsiteY6" fmla="*/ 273732 h 734159"/>
                <a:gd name="connsiteX7" fmla="*/ 688470 w 901718"/>
                <a:gd name="connsiteY7" fmla="*/ 534484 h 734159"/>
                <a:gd name="connsiteX8" fmla="*/ 519461 w 901718"/>
                <a:gd name="connsiteY8" fmla="*/ 727633 h 734159"/>
                <a:gd name="connsiteX9" fmla="*/ 80037 w 901718"/>
                <a:gd name="connsiteY9" fmla="*/ 708318 h 734159"/>
                <a:gd name="connsiteX10" fmla="*/ 2776 w 901718"/>
                <a:gd name="connsiteY10" fmla="*/ 602086 h 734159"/>
                <a:gd name="connsiteX0" fmla="*/ 2776 w 906674"/>
                <a:gd name="connsiteY0" fmla="*/ 600388 h 732461"/>
                <a:gd name="connsiteX1" fmla="*/ 118668 w 906674"/>
                <a:gd name="connsiteY1" fmla="*/ 407239 h 732461"/>
                <a:gd name="connsiteX2" fmla="*/ 229730 w 906674"/>
                <a:gd name="connsiteY2" fmla="*/ 233405 h 732461"/>
                <a:gd name="connsiteX3" fmla="*/ 335965 w 906674"/>
                <a:gd name="connsiteY3" fmla="*/ 83714 h 732461"/>
                <a:gd name="connsiteX4" fmla="*/ 504975 w 906674"/>
                <a:gd name="connsiteY4" fmla="*/ 6455 h 732461"/>
                <a:gd name="connsiteX5" fmla="*/ 876794 w 906674"/>
                <a:gd name="connsiteY5" fmla="*/ 30598 h 732461"/>
                <a:gd name="connsiteX6" fmla="*/ 862308 w 906674"/>
                <a:gd name="connsiteY6" fmla="*/ 238233 h 732461"/>
                <a:gd name="connsiteX7" fmla="*/ 688470 w 906674"/>
                <a:gd name="connsiteY7" fmla="*/ 532786 h 732461"/>
                <a:gd name="connsiteX8" fmla="*/ 519461 w 906674"/>
                <a:gd name="connsiteY8" fmla="*/ 725935 h 732461"/>
                <a:gd name="connsiteX9" fmla="*/ 80037 w 906674"/>
                <a:gd name="connsiteY9" fmla="*/ 706620 h 732461"/>
                <a:gd name="connsiteX10" fmla="*/ 2776 w 906674"/>
                <a:gd name="connsiteY10" fmla="*/ 600388 h 732461"/>
                <a:gd name="connsiteX0" fmla="*/ 2776 w 912080"/>
                <a:gd name="connsiteY0" fmla="*/ 600388 h 732461"/>
                <a:gd name="connsiteX1" fmla="*/ 118668 w 912080"/>
                <a:gd name="connsiteY1" fmla="*/ 407239 h 732461"/>
                <a:gd name="connsiteX2" fmla="*/ 229730 w 912080"/>
                <a:gd name="connsiteY2" fmla="*/ 233405 h 732461"/>
                <a:gd name="connsiteX3" fmla="*/ 335965 w 912080"/>
                <a:gd name="connsiteY3" fmla="*/ 83714 h 732461"/>
                <a:gd name="connsiteX4" fmla="*/ 504975 w 912080"/>
                <a:gd name="connsiteY4" fmla="*/ 6455 h 732461"/>
                <a:gd name="connsiteX5" fmla="*/ 876794 w 912080"/>
                <a:gd name="connsiteY5" fmla="*/ 30598 h 732461"/>
                <a:gd name="connsiteX6" fmla="*/ 862308 w 912080"/>
                <a:gd name="connsiteY6" fmla="*/ 238233 h 732461"/>
                <a:gd name="connsiteX7" fmla="*/ 688470 w 912080"/>
                <a:gd name="connsiteY7" fmla="*/ 532786 h 732461"/>
                <a:gd name="connsiteX8" fmla="*/ 519461 w 912080"/>
                <a:gd name="connsiteY8" fmla="*/ 725935 h 732461"/>
                <a:gd name="connsiteX9" fmla="*/ 80037 w 912080"/>
                <a:gd name="connsiteY9" fmla="*/ 706620 h 732461"/>
                <a:gd name="connsiteX10" fmla="*/ 2776 w 912080"/>
                <a:gd name="connsiteY10" fmla="*/ 600388 h 732461"/>
                <a:gd name="connsiteX0" fmla="*/ 2776 w 912080"/>
                <a:gd name="connsiteY0" fmla="*/ 600388 h 732461"/>
                <a:gd name="connsiteX1" fmla="*/ 118668 w 912080"/>
                <a:gd name="connsiteY1" fmla="*/ 407239 h 732461"/>
                <a:gd name="connsiteX2" fmla="*/ 229730 w 912080"/>
                <a:gd name="connsiteY2" fmla="*/ 233405 h 732461"/>
                <a:gd name="connsiteX3" fmla="*/ 335965 w 912080"/>
                <a:gd name="connsiteY3" fmla="*/ 83714 h 732461"/>
                <a:gd name="connsiteX4" fmla="*/ 504975 w 912080"/>
                <a:gd name="connsiteY4" fmla="*/ 6455 h 732461"/>
                <a:gd name="connsiteX5" fmla="*/ 876794 w 912080"/>
                <a:gd name="connsiteY5" fmla="*/ 30598 h 732461"/>
                <a:gd name="connsiteX6" fmla="*/ 862308 w 912080"/>
                <a:gd name="connsiteY6" fmla="*/ 238233 h 732461"/>
                <a:gd name="connsiteX7" fmla="*/ 688470 w 912080"/>
                <a:gd name="connsiteY7" fmla="*/ 532786 h 732461"/>
                <a:gd name="connsiteX8" fmla="*/ 519461 w 912080"/>
                <a:gd name="connsiteY8" fmla="*/ 725935 h 732461"/>
                <a:gd name="connsiteX9" fmla="*/ 80037 w 912080"/>
                <a:gd name="connsiteY9" fmla="*/ 706620 h 732461"/>
                <a:gd name="connsiteX10" fmla="*/ 2776 w 912080"/>
                <a:gd name="connsiteY10" fmla="*/ 600388 h 732461"/>
                <a:gd name="connsiteX0" fmla="*/ 2776 w 904998"/>
                <a:gd name="connsiteY0" fmla="*/ 594237 h 726310"/>
                <a:gd name="connsiteX1" fmla="*/ 118668 w 904998"/>
                <a:gd name="connsiteY1" fmla="*/ 401088 h 726310"/>
                <a:gd name="connsiteX2" fmla="*/ 229730 w 904998"/>
                <a:gd name="connsiteY2" fmla="*/ 227254 h 726310"/>
                <a:gd name="connsiteX3" fmla="*/ 335965 w 904998"/>
                <a:gd name="connsiteY3" fmla="*/ 77563 h 726310"/>
                <a:gd name="connsiteX4" fmla="*/ 606380 w 904998"/>
                <a:gd name="connsiteY4" fmla="*/ 9961 h 726310"/>
                <a:gd name="connsiteX5" fmla="*/ 876794 w 904998"/>
                <a:gd name="connsiteY5" fmla="*/ 24447 h 726310"/>
                <a:gd name="connsiteX6" fmla="*/ 862308 w 904998"/>
                <a:gd name="connsiteY6" fmla="*/ 232082 h 726310"/>
                <a:gd name="connsiteX7" fmla="*/ 688470 w 904998"/>
                <a:gd name="connsiteY7" fmla="*/ 526635 h 726310"/>
                <a:gd name="connsiteX8" fmla="*/ 519461 w 904998"/>
                <a:gd name="connsiteY8" fmla="*/ 719784 h 726310"/>
                <a:gd name="connsiteX9" fmla="*/ 80037 w 904998"/>
                <a:gd name="connsiteY9" fmla="*/ 700469 h 726310"/>
                <a:gd name="connsiteX10" fmla="*/ 2776 w 904998"/>
                <a:gd name="connsiteY10" fmla="*/ 594237 h 726310"/>
                <a:gd name="connsiteX0" fmla="*/ 2776 w 904998"/>
                <a:gd name="connsiteY0" fmla="*/ 596105 h 728178"/>
                <a:gd name="connsiteX1" fmla="*/ 118668 w 904998"/>
                <a:gd name="connsiteY1" fmla="*/ 402956 h 728178"/>
                <a:gd name="connsiteX2" fmla="*/ 229730 w 904998"/>
                <a:gd name="connsiteY2" fmla="*/ 229122 h 728178"/>
                <a:gd name="connsiteX3" fmla="*/ 331136 w 904998"/>
                <a:gd name="connsiteY3" fmla="*/ 108404 h 728178"/>
                <a:gd name="connsiteX4" fmla="*/ 606380 w 904998"/>
                <a:gd name="connsiteY4" fmla="*/ 11829 h 728178"/>
                <a:gd name="connsiteX5" fmla="*/ 876794 w 904998"/>
                <a:gd name="connsiteY5" fmla="*/ 26315 h 728178"/>
                <a:gd name="connsiteX6" fmla="*/ 862308 w 904998"/>
                <a:gd name="connsiteY6" fmla="*/ 233950 h 728178"/>
                <a:gd name="connsiteX7" fmla="*/ 688470 w 904998"/>
                <a:gd name="connsiteY7" fmla="*/ 528503 h 728178"/>
                <a:gd name="connsiteX8" fmla="*/ 519461 w 904998"/>
                <a:gd name="connsiteY8" fmla="*/ 721652 h 728178"/>
                <a:gd name="connsiteX9" fmla="*/ 80037 w 904998"/>
                <a:gd name="connsiteY9" fmla="*/ 702337 h 728178"/>
                <a:gd name="connsiteX10" fmla="*/ 2776 w 904998"/>
                <a:gd name="connsiteY10" fmla="*/ 596105 h 728178"/>
                <a:gd name="connsiteX0" fmla="*/ 2776 w 905995"/>
                <a:gd name="connsiteY0" fmla="*/ 574636 h 706709"/>
                <a:gd name="connsiteX1" fmla="*/ 118668 w 905995"/>
                <a:gd name="connsiteY1" fmla="*/ 381487 h 706709"/>
                <a:gd name="connsiteX2" fmla="*/ 229730 w 905995"/>
                <a:gd name="connsiteY2" fmla="*/ 207653 h 706709"/>
                <a:gd name="connsiteX3" fmla="*/ 331136 w 905995"/>
                <a:gd name="connsiteY3" fmla="*/ 86935 h 706709"/>
                <a:gd name="connsiteX4" fmla="*/ 591893 w 905995"/>
                <a:gd name="connsiteY4" fmla="*/ 67619 h 706709"/>
                <a:gd name="connsiteX5" fmla="*/ 876794 w 905995"/>
                <a:gd name="connsiteY5" fmla="*/ 4846 h 706709"/>
                <a:gd name="connsiteX6" fmla="*/ 862308 w 905995"/>
                <a:gd name="connsiteY6" fmla="*/ 212481 h 706709"/>
                <a:gd name="connsiteX7" fmla="*/ 688470 w 905995"/>
                <a:gd name="connsiteY7" fmla="*/ 507034 h 706709"/>
                <a:gd name="connsiteX8" fmla="*/ 519461 w 905995"/>
                <a:gd name="connsiteY8" fmla="*/ 700183 h 706709"/>
                <a:gd name="connsiteX9" fmla="*/ 80037 w 905995"/>
                <a:gd name="connsiteY9" fmla="*/ 680868 h 706709"/>
                <a:gd name="connsiteX10" fmla="*/ 2776 w 905995"/>
                <a:gd name="connsiteY10" fmla="*/ 574636 h 706709"/>
                <a:gd name="connsiteX0" fmla="*/ 2776 w 893539"/>
                <a:gd name="connsiteY0" fmla="*/ 507412 h 639485"/>
                <a:gd name="connsiteX1" fmla="*/ 118668 w 893539"/>
                <a:gd name="connsiteY1" fmla="*/ 314263 h 639485"/>
                <a:gd name="connsiteX2" fmla="*/ 229730 w 893539"/>
                <a:gd name="connsiteY2" fmla="*/ 140429 h 639485"/>
                <a:gd name="connsiteX3" fmla="*/ 331136 w 893539"/>
                <a:gd name="connsiteY3" fmla="*/ 19711 h 639485"/>
                <a:gd name="connsiteX4" fmla="*/ 591893 w 893539"/>
                <a:gd name="connsiteY4" fmla="*/ 395 h 639485"/>
                <a:gd name="connsiteX5" fmla="*/ 867136 w 893539"/>
                <a:gd name="connsiteY5" fmla="*/ 19711 h 639485"/>
                <a:gd name="connsiteX6" fmla="*/ 862308 w 893539"/>
                <a:gd name="connsiteY6" fmla="*/ 145257 h 639485"/>
                <a:gd name="connsiteX7" fmla="*/ 688470 w 893539"/>
                <a:gd name="connsiteY7" fmla="*/ 439810 h 639485"/>
                <a:gd name="connsiteX8" fmla="*/ 519461 w 893539"/>
                <a:gd name="connsiteY8" fmla="*/ 632959 h 639485"/>
                <a:gd name="connsiteX9" fmla="*/ 80037 w 893539"/>
                <a:gd name="connsiteY9" fmla="*/ 613644 h 639485"/>
                <a:gd name="connsiteX10" fmla="*/ 2776 w 893539"/>
                <a:gd name="connsiteY10" fmla="*/ 507412 h 639485"/>
                <a:gd name="connsiteX0" fmla="*/ 2776 w 886103"/>
                <a:gd name="connsiteY0" fmla="*/ 510955 h 643028"/>
                <a:gd name="connsiteX1" fmla="*/ 118668 w 886103"/>
                <a:gd name="connsiteY1" fmla="*/ 317806 h 643028"/>
                <a:gd name="connsiteX2" fmla="*/ 229730 w 886103"/>
                <a:gd name="connsiteY2" fmla="*/ 143972 h 643028"/>
                <a:gd name="connsiteX3" fmla="*/ 331136 w 886103"/>
                <a:gd name="connsiteY3" fmla="*/ 23254 h 643028"/>
                <a:gd name="connsiteX4" fmla="*/ 591893 w 886103"/>
                <a:gd name="connsiteY4" fmla="*/ 3938 h 643028"/>
                <a:gd name="connsiteX5" fmla="*/ 867136 w 886103"/>
                <a:gd name="connsiteY5" fmla="*/ 23254 h 643028"/>
                <a:gd name="connsiteX6" fmla="*/ 842993 w 886103"/>
                <a:gd name="connsiteY6" fmla="*/ 221231 h 643028"/>
                <a:gd name="connsiteX7" fmla="*/ 688470 w 886103"/>
                <a:gd name="connsiteY7" fmla="*/ 443353 h 643028"/>
                <a:gd name="connsiteX8" fmla="*/ 519461 w 886103"/>
                <a:gd name="connsiteY8" fmla="*/ 636502 h 643028"/>
                <a:gd name="connsiteX9" fmla="*/ 80037 w 886103"/>
                <a:gd name="connsiteY9" fmla="*/ 617187 h 643028"/>
                <a:gd name="connsiteX10" fmla="*/ 2776 w 886103"/>
                <a:gd name="connsiteY10" fmla="*/ 510955 h 643028"/>
                <a:gd name="connsiteX0" fmla="*/ 2776 w 885763"/>
                <a:gd name="connsiteY0" fmla="*/ 510955 h 643028"/>
                <a:gd name="connsiteX1" fmla="*/ 118668 w 885763"/>
                <a:gd name="connsiteY1" fmla="*/ 317806 h 643028"/>
                <a:gd name="connsiteX2" fmla="*/ 229730 w 885763"/>
                <a:gd name="connsiteY2" fmla="*/ 143972 h 643028"/>
                <a:gd name="connsiteX3" fmla="*/ 331136 w 885763"/>
                <a:gd name="connsiteY3" fmla="*/ 23254 h 643028"/>
                <a:gd name="connsiteX4" fmla="*/ 591893 w 885763"/>
                <a:gd name="connsiteY4" fmla="*/ 3938 h 643028"/>
                <a:gd name="connsiteX5" fmla="*/ 867136 w 885763"/>
                <a:gd name="connsiteY5" fmla="*/ 23254 h 643028"/>
                <a:gd name="connsiteX6" fmla="*/ 842993 w 885763"/>
                <a:gd name="connsiteY6" fmla="*/ 221231 h 643028"/>
                <a:gd name="connsiteX7" fmla="*/ 698128 w 885763"/>
                <a:gd name="connsiteY7" fmla="*/ 472325 h 643028"/>
                <a:gd name="connsiteX8" fmla="*/ 519461 w 885763"/>
                <a:gd name="connsiteY8" fmla="*/ 636502 h 643028"/>
                <a:gd name="connsiteX9" fmla="*/ 80037 w 885763"/>
                <a:gd name="connsiteY9" fmla="*/ 617187 h 643028"/>
                <a:gd name="connsiteX10" fmla="*/ 2776 w 885763"/>
                <a:gd name="connsiteY10" fmla="*/ 510955 h 643028"/>
                <a:gd name="connsiteX0" fmla="*/ 2776 w 885763"/>
                <a:gd name="connsiteY0" fmla="*/ 510955 h 622432"/>
                <a:gd name="connsiteX1" fmla="*/ 118668 w 885763"/>
                <a:gd name="connsiteY1" fmla="*/ 317806 h 622432"/>
                <a:gd name="connsiteX2" fmla="*/ 229730 w 885763"/>
                <a:gd name="connsiteY2" fmla="*/ 143972 h 622432"/>
                <a:gd name="connsiteX3" fmla="*/ 331136 w 885763"/>
                <a:gd name="connsiteY3" fmla="*/ 23254 h 622432"/>
                <a:gd name="connsiteX4" fmla="*/ 591893 w 885763"/>
                <a:gd name="connsiteY4" fmla="*/ 3938 h 622432"/>
                <a:gd name="connsiteX5" fmla="*/ 867136 w 885763"/>
                <a:gd name="connsiteY5" fmla="*/ 23254 h 622432"/>
                <a:gd name="connsiteX6" fmla="*/ 842993 w 885763"/>
                <a:gd name="connsiteY6" fmla="*/ 221231 h 622432"/>
                <a:gd name="connsiteX7" fmla="*/ 698128 w 885763"/>
                <a:gd name="connsiteY7" fmla="*/ 472325 h 622432"/>
                <a:gd name="connsiteX8" fmla="*/ 519461 w 885763"/>
                <a:gd name="connsiteY8" fmla="*/ 597873 h 622432"/>
                <a:gd name="connsiteX9" fmla="*/ 80037 w 885763"/>
                <a:gd name="connsiteY9" fmla="*/ 617187 h 622432"/>
                <a:gd name="connsiteX10" fmla="*/ 2776 w 885763"/>
                <a:gd name="connsiteY10" fmla="*/ 510955 h 622432"/>
                <a:gd name="connsiteX0" fmla="*/ 0 w 882987"/>
                <a:gd name="connsiteY0" fmla="*/ 510955 h 606961"/>
                <a:gd name="connsiteX1" fmla="*/ 115892 w 882987"/>
                <a:gd name="connsiteY1" fmla="*/ 317806 h 606961"/>
                <a:gd name="connsiteX2" fmla="*/ 226954 w 882987"/>
                <a:gd name="connsiteY2" fmla="*/ 143972 h 606961"/>
                <a:gd name="connsiteX3" fmla="*/ 328360 w 882987"/>
                <a:gd name="connsiteY3" fmla="*/ 23254 h 606961"/>
                <a:gd name="connsiteX4" fmla="*/ 589117 w 882987"/>
                <a:gd name="connsiteY4" fmla="*/ 3938 h 606961"/>
                <a:gd name="connsiteX5" fmla="*/ 864360 w 882987"/>
                <a:gd name="connsiteY5" fmla="*/ 23254 h 606961"/>
                <a:gd name="connsiteX6" fmla="*/ 840217 w 882987"/>
                <a:gd name="connsiteY6" fmla="*/ 221231 h 606961"/>
                <a:gd name="connsiteX7" fmla="*/ 695352 w 882987"/>
                <a:gd name="connsiteY7" fmla="*/ 472325 h 606961"/>
                <a:gd name="connsiteX8" fmla="*/ 516685 w 882987"/>
                <a:gd name="connsiteY8" fmla="*/ 597873 h 606961"/>
                <a:gd name="connsiteX9" fmla="*/ 115892 w 882987"/>
                <a:gd name="connsiteY9" fmla="*/ 593043 h 606961"/>
                <a:gd name="connsiteX10" fmla="*/ 0 w 882987"/>
                <a:gd name="connsiteY10" fmla="*/ 510955 h 606961"/>
                <a:gd name="connsiteX0" fmla="*/ 136 w 883123"/>
                <a:gd name="connsiteY0" fmla="*/ 510955 h 604502"/>
                <a:gd name="connsiteX1" fmla="*/ 116028 w 883123"/>
                <a:gd name="connsiteY1" fmla="*/ 317806 h 604502"/>
                <a:gd name="connsiteX2" fmla="*/ 227090 w 883123"/>
                <a:gd name="connsiteY2" fmla="*/ 143972 h 604502"/>
                <a:gd name="connsiteX3" fmla="*/ 328496 w 883123"/>
                <a:gd name="connsiteY3" fmla="*/ 23254 h 604502"/>
                <a:gd name="connsiteX4" fmla="*/ 589253 w 883123"/>
                <a:gd name="connsiteY4" fmla="*/ 3938 h 604502"/>
                <a:gd name="connsiteX5" fmla="*/ 864496 w 883123"/>
                <a:gd name="connsiteY5" fmla="*/ 23254 h 604502"/>
                <a:gd name="connsiteX6" fmla="*/ 840353 w 883123"/>
                <a:gd name="connsiteY6" fmla="*/ 221231 h 604502"/>
                <a:gd name="connsiteX7" fmla="*/ 695488 w 883123"/>
                <a:gd name="connsiteY7" fmla="*/ 472325 h 604502"/>
                <a:gd name="connsiteX8" fmla="*/ 516821 w 883123"/>
                <a:gd name="connsiteY8" fmla="*/ 597873 h 604502"/>
                <a:gd name="connsiteX9" fmla="*/ 116028 w 883123"/>
                <a:gd name="connsiteY9" fmla="*/ 593043 h 604502"/>
                <a:gd name="connsiteX10" fmla="*/ 136 w 883123"/>
                <a:gd name="connsiteY10" fmla="*/ 510955 h 604502"/>
                <a:gd name="connsiteX0" fmla="*/ 136 w 875982"/>
                <a:gd name="connsiteY0" fmla="*/ 510955 h 604502"/>
                <a:gd name="connsiteX1" fmla="*/ 116028 w 875982"/>
                <a:gd name="connsiteY1" fmla="*/ 317806 h 604502"/>
                <a:gd name="connsiteX2" fmla="*/ 227090 w 875982"/>
                <a:gd name="connsiteY2" fmla="*/ 143972 h 604502"/>
                <a:gd name="connsiteX3" fmla="*/ 328496 w 875982"/>
                <a:gd name="connsiteY3" fmla="*/ 23254 h 604502"/>
                <a:gd name="connsiteX4" fmla="*/ 685829 w 875982"/>
                <a:gd name="connsiteY4" fmla="*/ 3938 h 604502"/>
                <a:gd name="connsiteX5" fmla="*/ 864496 w 875982"/>
                <a:gd name="connsiteY5" fmla="*/ 23254 h 604502"/>
                <a:gd name="connsiteX6" fmla="*/ 840353 w 875982"/>
                <a:gd name="connsiteY6" fmla="*/ 221231 h 604502"/>
                <a:gd name="connsiteX7" fmla="*/ 695488 w 875982"/>
                <a:gd name="connsiteY7" fmla="*/ 472325 h 604502"/>
                <a:gd name="connsiteX8" fmla="*/ 516821 w 875982"/>
                <a:gd name="connsiteY8" fmla="*/ 597873 h 604502"/>
                <a:gd name="connsiteX9" fmla="*/ 116028 w 875982"/>
                <a:gd name="connsiteY9" fmla="*/ 593043 h 604502"/>
                <a:gd name="connsiteX10" fmla="*/ 136 w 875982"/>
                <a:gd name="connsiteY10" fmla="*/ 510955 h 604502"/>
                <a:gd name="connsiteX0" fmla="*/ 136 w 875982"/>
                <a:gd name="connsiteY0" fmla="*/ 510955 h 604502"/>
                <a:gd name="connsiteX1" fmla="*/ 116028 w 875982"/>
                <a:gd name="connsiteY1" fmla="*/ 317806 h 604502"/>
                <a:gd name="connsiteX2" fmla="*/ 227090 w 875982"/>
                <a:gd name="connsiteY2" fmla="*/ 143972 h 604502"/>
                <a:gd name="connsiteX3" fmla="*/ 367126 w 875982"/>
                <a:gd name="connsiteY3" fmla="*/ 23254 h 604502"/>
                <a:gd name="connsiteX4" fmla="*/ 685829 w 875982"/>
                <a:gd name="connsiteY4" fmla="*/ 3938 h 604502"/>
                <a:gd name="connsiteX5" fmla="*/ 864496 w 875982"/>
                <a:gd name="connsiteY5" fmla="*/ 23254 h 604502"/>
                <a:gd name="connsiteX6" fmla="*/ 840353 w 875982"/>
                <a:gd name="connsiteY6" fmla="*/ 221231 h 604502"/>
                <a:gd name="connsiteX7" fmla="*/ 695488 w 875982"/>
                <a:gd name="connsiteY7" fmla="*/ 472325 h 604502"/>
                <a:gd name="connsiteX8" fmla="*/ 516821 w 875982"/>
                <a:gd name="connsiteY8" fmla="*/ 597873 h 604502"/>
                <a:gd name="connsiteX9" fmla="*/ 116028 w 875982"/>
                <a:gd name="connsiteY9" fmla="*/ 593043 h 604502"/>
                <a:gd name="connsiteX10" fmla="*/ 136 w 875982"/>
                <a:gd name="connsiteY10" fmla="*/ 510955 h 604502"/>
                <a:gd name="connsiteX0" fmla="*/ 0 w 875846"/>
                <a:gd name="connsiteY0" fmla="*/ 510955 h 603916"/>
                <a:gd name="connsiteX1" fmla="*/ 115892 w 875846"/>
                <a:gd name="connsiteY1" fmla="*/ 317806 h 603916"/>
                <a:gd name="connsiteX2" fmla="*/ 226954 w 875846"/>
                <a:gd name="connsiteY2" fmla="*/ 143972 h 603916"/>
                <a:gd name="connsiteX3" fmla="*/ 366990 w 875846"/>
                <a:gd name="connsiteY3" fmla="*/ 23254 h 603916"/>
                <a:gd name="connsiteX4" fmla="*/ 685693 w 875846"/>
                <a:gd name="connsiteY4" fmla="*/ 3938 h 603916"/>
                <a:gd name="connsiteX5" fmla="*/ 864360 w 875846"/>
                <a:gd name="connsiteY5" fmla="*/ 23254 h 603916"/>
                <a:gd name="connsiteX6" fmla="*/ 840217 w 875846"/>
                <a:gd name="connsiteY6" fmla="*/ 221231 h 603916"/>
                <a:gd name="connsiteX7" fmla="*/ 695352 w 875846"/>
                <a:gd name="connsiteY7" fmla="*/ 472325 h 603916"/>
                <a:gd name="connsiteX8" fmla="*/ 497370 w 875846"/>
                <a:gd name="connsiteY8" fmla="*/ 593044 h 603916"/>
                <a:gd name="connsiteX9" fmla="*/ 115892 w 875846"/>
                <a:gd name="connsiteY9" fmla="*/ 593043 h 603916"/>
                <a:gd name="connsiteX10" fmla="*/ 0 w 875846"/>
                <a:gd name="connsiteY10" fmla="*/ 510955 h 603916"/>
                <a:gd name="connsiteX0" fmla="*/ 0 w 875846"/>
                <a:gd name="connsiteY0" fmla="*/ 510955 h 602136"/>
                <a:gd name="connsiteX1" fmla="*/ 115892 w 875846"/>
                <a:gd name="connsiteY1" fmla="*/ 317806 h 602136"/>
                <a:gd name="connsiteX2" fmla="*/ 226954 w 875846"/>
                <a:gd name="connsiteY2" fmla="*/ 143972 h 602136"/>
                <a:gd name="connsiteX3" fmla="*/ 366990 w 875846"/>
                <a:gd name="connsiteY3" fmla="*/ 23254 h 602136"/>
                <a:gd name="connsiteX4" fmla="*/ 685693 w 875846"/>
                <a:gd name="connsiteY4" fmla="*/ 3938 h 602136"/>
                <a:gd name="connsiteX5" fmla="*/ 864360 w 875846"/>
                <a:gd name="connsiteY5" fmla="*/ 23254 h 602136"/>
                <a:gd name="connsiteX6" fmla="*/ 840217 w 875846"/>
                <a:gd name="connsiteY6" fmla="*/ 221231 h 602136"/>
                <a:gd name="connsiteX7" fmla="*/ 695352 w 875846"/>
                <a:gd name="connsiteY7" fmla="*/ 472325 h 602136"/>
                <a:gd name="connsiteX8" fmla="*/ 497370 w 875846"/>
                <a:gd name="connsiteY8" fmla="*/ 593044 h 602136"/>
                <a:gd name="connsiteX9" fmla="*/ 115892 w 875846"/>
                <a:gd name="connsiteY9" fmla="*/ 593043 h 602136"/>
                <a:gd name="connsiteX10" fmla="*/ 0 w 875846"/>
                <a:gd name="connsiteY10" fmla="*/ 510955 h 602136"/>
                <a:gd name="connsiteX0" fmla="*/ 3434 w 879280"/>
                <a:gd name="connsiteY0" fmla="*/ 510955 h 597519"/>
                <a:gd name="connsiteX1" fmla="*/ 119326 w 879280"/>
                <a:gd name="connsiteY1" fmla="*/ 317806 h 597519"/>
                <a:gd name="connsiteX2" fmla="*/ 230388 w 879280"/>
                <a:gd name="connsiteY2" fmla="*/ 143972 h 597519"/>
                <a:gd name="connsiteX3" fmla="*/ 370424 w 879280"/>
                <a:gd name="connsiteY3" fmla="*/ 23254 h 597519"/>
                <a:gd name="connsiteX4" fmla="*/ 689127 w 879280"/>
                <a:gd name="connsiteY4" fmla="*/ 3938 h 597519"/>
                <a:gd name="connsiteX5" fmla="*/ 867794 w 879280"/>
                <a:gd name="connsiteY5" fmla="*/ 23254 h 597519"/>
                <a:gd name="connsiteX6" fmla="*/ 843651 w 879280"/>
                <a:gd name="connsiteY6" fmla="*/ 221231 h 597519"/>
                <a:gd name="connsiteX7" fmla="*/ 698786 w 879280"/>
                <a:gd name="connsiteY7" fmla="*/ 472325 h 597519"/>
                <a:gd name="connsiteX8" fmla="*/ 500804 w 879280"/>
                <a:gd name="connsiteY8" fmla="*/ 593044 h 597519"/>
                <a:gd name="connsiteX9" fmla="*/ 119326 w 879280"/>
                <a:gd name="connsiteY9" fmla="*/ 593043 h 597519"/>
                <a:gd name="connsiteX10" fmla="*/ 3434 w 879280"/>
                <a:gd name="connsiteY10" fmla="*/ 510955 h 597519"/>
                <a:gd name="connsiteX0" fmla="*/ 3434 w 931296"/>
                <a:gd name="connsiteY0" fmla="*/ 507976 h 594540"/>
                <a:gd name="connsiteX1" fmla="*/ 119326 w 931296"/>
                <a:gd name="connsiteY1" fmla="*/ 314827 h 594540"/>
                <a:gd name="connsiteX2" fmla="*/ 230388 w 931296"/>
                <a:gd name="connsiteY2" fmla="*/ 140993 h 594540"/>
                <a:gd name="connsiteX3" fmla="*/ 370424 w 931296"/>
                <a:gd name="connsiteY3" fmla="*/ 20275 h 594540"/>
                <a:gd name="connsiteX4" fmla="*/ 689127 w 931296"/>
                <a:gd name="connsiteY4" fmla="*/ 959 h 594540"/>
                <a:gd name="connsiteX5" fmla="*/ 925740 w 931296"/>
                <a:gd name="connsiteY5" fmla="*/ 29933 h 594540"/>
                <a:gd name="connsiteX6" fmla="*/ 843651 w 931296"/>
                <a:gd name="connsiteY6" fmla="*/ 218252 h 594540"/>
                <a:gd name="connsiteX7" fmla="*/ 698786 w 931296"/>
                <a:gd name="connsiteY7" fmla="*/ 469346 h 594540"/>
                <a:gd name="connsiteX8" fmla="*/ 500804 w 931296"/>
                <a:gd name="connsiteY8" fmla="*/ 590065 h 594540"/>
                <a:gd name="connsiteX9" fmla="*/ 119326 w 931296"/>
                <a:gd name="connsiteY9" fmla="*/ 590064 h 594540"/>
                <a:gd name="connsiteX10" fmla="*/ 3434 w 931296"/>
                <a:gd name="connsiteY10" fmla="*/ 507976 h 594540"/>
                <a:gd name="connsiteX0" fmla="*/ 3434 w 933204"/>
                <a:gd name="connsiteY0" fmla="*/ 507976 h 594540"/>
                <a:gd name="connsiteX1" fmla="*/ 119326 w 933204"/>
                <a:gd name="connsiteY1" fmla="*/ 314827 h 594540"/>
                <a:gd name="connsiteX2" fmla="*/ 230388 w 933204"/>
                <a:gd name="connsiteY2" fmla="*/ 140993 h 594540"/>
                <a:gd name="connsiteX3" fmla="*/ 370424 w 933204"/>
                <a:gd name="connsiteY3" fmla="*/ 20275 h 594540"/>
                <a:gd name="connsiteX4" fmla="*/ 689127 w 933204"/>
                <a:gd name="connsiteY4" fmla="*/ 959 h 594540"/>
                <a:gd name="connsiteX5" fmla="*/ 925740 w 933204"/>
                <a:gd name="connsiteY5" fmla="*/ 29933 h 594540"/>
                <a:gd name="connsiteX6" fmla="*/ 858138 w 933204"/>
                <a:gd name="connsiteY6" fmla="*/ 232738 h 594540"/>
                <a:gd name="connsiteX7" fmla="*/ 698786 w 933204"/>
                <a:gd name="connsiteY7" fmla="*/ 469346 h 594540"/>
                <a:gd name="connsiteX8" fmla="*/ 500804 w 933204"/>
                <a:gd name="connsiteY8" fmla="*/ 590065 h 594540"/>
                <a:gd name="connsiteX9" fmla="*/ 119326 w 933204"/>
                <a:gd name="connsiteY9" fmla="*/ 590064 h 594540"/>
                <a:gd name="connsiteX10" fmla="*/ 3434 w 933204"/>
                <a:gd name="connsiteY10" fmla="*/ 507976 h 594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3204" h="594540">
                  <a:moveTo>
                    <a:pt x="3434" y="507976"/>
                  </a:moveTo>
                  <a:cubicBezTo>
                    <a:pt x="3434" y="462103"/>
                    <a:pt x="81500" y="375991"/>
                    <a:pt x="119326" y="314827"/>
                  </a:cubicBezTo>
                  <a:cubicBezTo>
                    <a:pt x="157152" y="253663"/>
                    <a:pt x="188538" y="190085"/>
                    <a:pt x="230388" y="140993"/>
                  </a:cubicBezTo>
                  <a:cubicBezTo>
                    <a:pt x="272238" y="91901"/>
                    <a:pt x="293968" y="43614"/>
                    <a:pt x="370424" y="20275"/>
                  </a:cubicBezTo>
                  <a:cubicBezTo>
                    <a:pt x="446881" y="-3064"/>
                    <a:pt x="596574" y="-651"/>
                    <a:pt x="689127" y="959"/>
                  </a:cubicBezTo>
                  <a:cubicBezTo>
                    <a:pt x="781680" y="2569"/>
                    <a:pt x="897572" y="-8697"/>
                    <a:pt x="925740" y="29933"/>
                  </a:cubicBezTo>
                  <a:cubicBezTo>
                    <a:pt x="953908" y="68563"/>
                    <a:pt x="895964" y="159503"/>
                    <a:pt x="858138" y="232738"/>
                  </a:cubicBezTo>
                  <a:cubicBezTo>
                    <a:pt x="820312" y="305973"/>
                    <a:pt x="758342" y="409792"/>
                    <a:pt x="698786" y="469346"/>
                  </a:cubicBezTo>
                  <a:cubicBezTo>
                    <a:pt x="639230" y="528901"/>
                    <a:pt x="591747" y="574774"/>
                    <a:pt x="500804" y="590065"/>
                  </a:cubicBezTo>
                  <a:cubicBezTo>
                    <a:pt x="380888" y="600527"/>
                    <a:pt x="269825" y="589259"/>
                    <a:pt x="119326" y="590064"/>
                  </a:cubicBezTo>
                  <a:cubicBezTo>
                    <a:pt x="-31173" y="590869"/>
                    <a:pt x="3434" y="553849"/>
                    <a:pt x="3434" y="507976"/>
                  </a:cubicBezTo>
                  <a:close/>
                </a:path>
              </a:pathLst>
            </a:custGeom>
            <a:grpFill/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4" name="直線矢印コネクタ 83"/>
            <p:cNvCxnSpPr/>
            <p:nvPr/>
          </p:nvCxnSpPr>
          <p:spPr>
            <a:xfrm rot="3600000" flipV="1">
              <a:off x="1770487" y="4329735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矢印コネクタ 84"/>
            <p:cNvCxnSpPr/>
            <p:nvPr/>
          </p:nvCxnSpPr>
          <p:spPr>
            <a:xfrm rot="3600000" flipV="1">
              <a:off x="1703863" y="4457998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矢印コネクタ 85"/>
            <p:cNvCxnSpPr/>
            <p:nvPr/>
          </p:nvCxnSpPr>
          <p:spPr>
            <a:xfrm rot="3600000" flipV="1">
              <a:off x="1628102" y="4583896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矢印コネクタ 86"/>
            <p:cNvCxnSpPr/>
            <p:nvPr/>
          </p:nvCxnSpPr>
          <p:spPr>
            <a:xfrm rot="3600000" flipV="1">
              <a:off x="1848799" y="4204303"/>
              <a:ext cx="583120" cy="0"/>
            </a:xfrm>
            <a:prstGeom prst="straightConnector1">
              <a:avLst/>
            </a:prstGeom>
            <a:grpFill/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テキスト ボックス 10"/>
          <p:cNvSpPr txBox="1"/>
          <p:nvPr/>
        </p:nvSpPr>
        <p:spPr>
          <a:xfrm>
            <a:off x="1069558" y="2247512"/>
            <a:ext cx="1693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charset="2"/>
                <a:cs typeface="Symbol" charset="2"/>
              </a:rPr>
              <a:t>F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dependence</a:t>
            </a:r>
            <a:endParaRPr kumimoji="1" lang="ja-JP" altLang="en-US" dirty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3589419" y="2246907"/>
            <a:ext cx="1693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charset="2"/>
                <a:cs typeface="Symbol" charset="2"/>
              </a:rPr>
              <a:t>F</a:t>
            </a:r>
            <a:r>
              <a:rPr kumimoji="1" lang="en-US" altLang="ja-JP" baseline="-25000" dirty="0" smtClean="0"/>
              <a:t>3</a:t>
            </a:r>
            <a:r>
              <a:rPr kumimoji="1" lang="en-US" altLang="ja-JP" dirty="0" smtClean="0"/>
              <a:t> dependence</a:t>
            </a:r>
            <a:endParaRPr kumimoji="1" lang="ja-JP" altLang="en-US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6364404" y="2246907"/>
            <a:ext cx="1539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charset="2"/>
                <a:cs typeface="Symbol" charset="2"/>
              </a:rPr>
              <a:t>h</a:t>
            </a:r>
            <a:r>
              <a:rPr kumimoji="1" lang="en-US" altLang="ja-JP" dirty="0" smtClean="0"/>
              <a:t> dependence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53956" y="5368674"/>
            <a:ext cx="6083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Jet shapes can be asymmetric with respect to the initial jet axis </a:t>
            </a:r>
            <a:br>
              <a:rPr kumimoji="1" lang="en-US" altLang="ja-JP" dirty="0" smtClean="0"/>
            </a:br>
            <a:r>
              <a:rPr kumimoji="1" lang="en-US" altLang="ja-JP" dirty="0" smtClean="0"/>
              <a:t>depending on </a:t>
            </a:r>
            <a:r>
              <a:rPr lang="en-US" altLang="ja-JP" dirty="0" smtClean="0"/>
              <a:t>the axis angle relative to </a:t>
            </a:r>
            <a:r>
              <a:rPr lang="en-US" altLang="ja-JP" dirty="0">
                <a:latin typeface="Symbol" charset="2"/>
                <a:cs typeface="Symbol" charset="2"/>
              </a:rPr>
              <a:t>F</a:t>
            </a:r>
            <a:r>
              <a:rPr lang="en-US" altLang="ja-JP" baseline="-25000" dirty="0"/>
              <a:t>2</a:t>
            </a:r>
            <a:r>
              <a:rPr lang="en-US" altLang="ja-JP" dirty="0" smtClean="0"/>
              <a:t>, </a:t>
            </a:r>
            <a:r>
              <a:rPr lang="en-US" altLang="ja-JP" dirty="0">
                <a:latin typeface="Symbol" charset="2"/>
                <a:cs typeface="Symbol" charset="2"/>
              </a:rPr>
              <a:t>F</a:t>
            </a:r>
            <a:r>
              <a:rPr lang="en-US" altLang="ja-JP" baseline="-25000" dirty="0"/>
              <a:t>3</a:t>
            </a:r>
            <a:r>
              <a:rPr lang="en-US" altLang="ja-JP" dirty="0" smtClean="0"/>
              <a:t> … and </a:t>
            </a:r>
            <a:r>
              <a:rPr lang="en-US" altLang="ja-JP" dirty="0">
                <a:latin typeface="Symbol" charset="2"/>
                <a:cs typeface="Symbol" charset="2"/>
              </a:rPr>
              <a:t>h</a:t>
            </a:r>
            <a:r>
              <a:rPr lang="en-US" altLang="ja-JP" dirty="0" smtClean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4607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1671</Words>
  <Application>Microsoft Macintosh PowerPoint</Application>
  <PresentationFormat>画面に合わせる (4:3)</PresentationFormat>
  <Paragraphs>272</Paragraphs>
  <Slides>19</Slides>
  <Notes>10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0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Univ. of Tsukuba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Esumi ShinIchi</dc:creator>
  <cp:lastModifiedBy>Esumi ShinIchi</cp:lastModifiedBy>
  <cp:revision>58</cp:revision>
  <dcterms:created xsi:type="dcterms:W3CDTF">2013-08-08T17:06:36Z</dcterms:created>
  <dcterms:modified xsi:type="dcterms:W3CDTF">2013-08-12T14:58:13Z</dcterms:modified>
</cp:coreProperties>
</file>