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77" r:id="rId4"/>
    <p:sldId id="256" r:id="rId5"/>
    <p:sldId id="259" r:id="rId6"/>
    <p:sldId id="266" r:id="rId7"/>
    <p:sldId id="276" r:id="rId8"/>
    <p:sldId id="261" r:id="rId9"/>
    <p:sldId id="267" r:id="rId10"/>
    <p:sldId id="268" r:id="rId11"/>
    <p:sldId id="280" r:id="rId12"/>
    <p:sldId id="269" r:id="rId13"/>
    <p:sldId id="281" r:id="rId14"/>
    <p:sldId id="270" r:id="rId15"/>
    <p:sldId id="279" r:id="rId16"/>
    <p:sldId id="283" r:id="rId17"/>
    <p:sldId id="282" r:id="rId18"/>
    <p:sldId id="284" r:id="rId19"/>
    <p:sldId id="285" r:id="rId20"/>
    <p:sldId id="271" r:id="rId21"/>
    <p:sldId id="286" r:id="rId22"/>
    <p:sldId id="275" r:id="rId23"/>
    <p:sldId id="272" r:id="rId24"/>
    <p:sldId id="273" r:id="rId25"/>
    <p:sldId id="265" r:id="rId26"/>
    <p:sldId id="278" r:id="rId2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淡色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淡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9492" autoAdjust="0"/>
  </p:normalViewPr>
  <p:slideViewPr>
    <p:cSldViewPr snapToGrid="0" snapToObjects="1">
      <p:cViewPr varScale="1">
        <p:scale>
          <a:sx n="112" d="100"/>
          <a:sy n="112" d="100"/>
        </p:scale>
        <p:origin x="-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3F1D3-B843-EE48-B3D0-828910E3FBD2}" type="datetimeFigureOut">
              <a:rPr kumimoji="1" lang="ja-JP" altLang="en-US" smtClean="0"/>
              <a:t>14/10/12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5AE7D-98A0-2648-97FE-6640607108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708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EDE06-4CDA-D747-A962-2BA8171ECF1D}" type="datetimeFigureOut">
              <a:rPr kumimoji="1" lang="ja-JP" altLang="en-US" smtClean="0"/>
              <a:t>14/10/12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75B4E-91EC-6249-AA1E-EF2C8FE01A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4613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5ABE84-BEC9-9548-BA5C-31BD6F33A7E4}" type="slidenum">
              <a:rPr lang="en-US" altLang="ja-JP" sz="1200"/>
              <a:pPr/>
              <a:t>2</a:t>
            </a:fld>
            <a:endParaRPr lang="en-US" altLang="ja-JP" sz="1200"/>
          </a:p>
        </p:txBody>
      </p:sp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FE2DC2-EDDB-904D-A82D-1417C2039F9C}" type="slidenum">
              <a:rPr lang="en-US" altLang="ja-JP" sz="1200">
                <a:latin typeface="Times New Roman" charset="0"/>
              </a:rPr>
              <a:pPr/>
              <a:t>5</a:t>
            </a:fld>
            <a:endParaRPr lang="en-US" altLang="ja-JP" sz="1200">
              <a:latin typeface="Times New Roman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Times New Roman" charset="0"/>
              <a:ea typeface="ＭＳ Ｐ明朝" charset="0"/>
              <a:cs typeface="ＭＳ Ｐ明朝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CDDD74-FC19-D940-B3D2-0DDF33E43343}" type="slidenum">
              <a:rPr lang="en-US" altLang="ja-JP" sz="1200"/>
              <a:pPr/>
              <a:t>8</a:t>
            </a:fld>
            <a:endParaRPr lang="en-US" altLang="ja-JP" sz="1200"/>
          </a:p>
        </p:txBody>
      </p:sp>
      <p:sp>
        <p:nvSpPr>
          <p:cNvPr id="77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D0AE12-EBAC-0D44-98E0-080B545DDA42}" type="slidenum">
              <a:rPr lang="en-US" altLang="ja-JP" sz="1200"/>
              <a:pPr/>
              <a:t>25</a:t>
            </a:fld>
            <a:endParaRPr lang="en-US" altLang="ja-JP" sz="1200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Times New Roman" charset="0"/>
              <a:ea typeface="ＭＳ Ｐ明朝" charset="0"/>
              <a:cs typeface="ＭＳ Ｐ明朝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85D-8E2A-914B-B8E9-D012917E98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84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85D-8E2A-914B-B8E9-D012917E98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21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85D-8E2A-914B-B8E9-D012917E98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843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85D-8E2A-914B-B8E9-D012917E98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87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85D-8E2A-914B-B8E9-D012917E98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864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85D-8E2A-914B-B8E9-D012917E98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51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85D-8E2A-914B-B8E9-D012917E98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525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85D-8E2A-914B-B8E9-D012917E98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57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85D-8E2A-914B-B8E9-D012917E98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534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85D-8E2A-914B-B8E9-D012917E98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46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85D-8E2A-914B-B8E9-D012917E98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3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-1" y="6599619"/>
            <a:ext cx="5017918" cy="258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APS-DNP/JPS joint meeting, Waikoloa, Hawaii, 7-11/Oct/2014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063833" y="6599619"/>
            <a:ext cx="2433795" cy="258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ShinIchi Esumi, Univ. of Tsukuba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86800" y="6599619"/>
            <a:ext cx="457200" cy="258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5F85D-8E2A-914B-B8E9-D012917E98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47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Relationship Id="rId3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4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gif"/><Relationship Id="rId3" Type="http://schemas.openxmlformats.org/officeDocument/2006/relationships/image" Target="../media/image3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4" Type="http://schemas.openxmlformats.org/officeDocument/2006/relationships/image" Target="../media/image37.gif"/><Relationship Id="rId5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png"/><Relationship Id="rId5" Type="http://schemas.openxmlformats.org/officeDocument/2006/relationships/image" Target="../media/image43.gif"/><Relationship Id="rId6" Type="http://schemas.openxmlformats.org/officeDocument/2006/relationships/image" Target="../media/image44.gif"/><Relationship Id="rId7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gif"/><Relationship Id="rId3" Type="http://schemas.openxmlformats.org/officeDocument/2006/relationships/image" Target="../media/image47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gif"/><Relationship Id="rId3" Type="http://schemas.openxmlformats.org/officeDocument/2006/relationships/image" Target="../media/image4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gif"/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4" Type="http://schemas.openxmlformats.org/officeDocument/2006/relationships/image" Target="../media/image58.gif"/><Relationship Id="rId5" Type="http://schemas.openxmlformats.org/officeDocument/2006/relationships/image" Target="../media/image59.gif"/><Relationship Id="rId6" Type="http://schemas.openxmlformats.org/officeDocument/2006/relationships/image" Target="../media/image60.gif"/><Relationship Id="rId7" Type="http://schemas.openxmlformats.org/officeDocument/2006/relationships/image" Target="../media/image6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4" Type="http://schemas.openxmlformats.org/officeDocument/2006/relationships/oleObject" Target="../embeddings/oleObject2.bin"/><Relationship Id="rId5" Type="http://schemas.openxmlformats.org/officeDocument/2006/relationships/image" Target="../media/image62.emf"/><Relationship Id="rId6" Type="http://schemas.openxmlformats.org/officeDocument/2006/relationships/image" Target="../media/image64.gif"/><Relationship Id="rId7" Type="http://schemas.openxmlformats.org/officeDocument/2006/relationships/image" Target="../media/image65.gif"/><Relationship Id="rId8" Type="http://schemas.openxmlformats.org/officeDocument/2006/relationships/image" Target="../media/image66.gif"/><Relationship Id="rId9" Type="http://schemas.openxmlformats.org/officeDocument/2006/relationships/image" Target="../media/image67.gi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gif"/><Relationship Id="rId3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4" Type="http://schemas.openxmlformats.org/officeDocument/2006/relationships/image" Target="../media/image71.jpeg"/><Relationship Id="rId5" Type="http://schemas.openxmlformats.org/officeDocument/2006/relationships/image" Target="../media/image72.jpeg"/><Relationship Id="rId6" Type="http://schemas.openxmlformats.org/officeDocument/2006/relationships/image" Target="../media/image73.jpeg"/><Relationship Id="rId7" Type="http://schemas.openxmlformats.org/officeDocument/2006/relationships/image" Target="../media/image74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gif"/><Relationship Id="rId3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01913" y="314490"/>
            <a:ext cx="62437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 smtClean="0"/>
              <a:t>Study of Hot QCD matter at RHIC and LHC</a:t>
            </a:r>
          </a:p>
          <a:p>
            <a:pPr algn="r"/>
            <a:r>
              <a:rPr lang="en-US" altLang="ja-JP" sz="2000" dirty="0" smtClean="0"/>
              <a:t> </a:t>
            </a:r>
          </a:p>
          <a:p>
            <a:pPr algn="r"/>
            <a:r>
              <a:rPr kumimoji="1" lang="en-US" altLang="ja-JP" sz="2000" dirty="0" smtClean="0"/>
              <a:t>ShinIchi Esumi, Inst. of Physics, Univ. of Tsukuba</a:t>
            </a:r>
            <a:endParaRPr kumimoji="1" lang="ja-JP" altLang="en-US" sz="200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85D-8E2A-914B-B8E9-D012917E9806}" type="slidenum">
              <a:rPr kumimoji="1" lang="ja-JP" altLang="en-US" smtClean="0"/>
              <a:t>1</a:t>
            </a:fld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1317626" y="818138"/>
            <a:ext cx="6558034" cy="0"/>
          </a:xfrm>
          <a:prstGeom prst="line">
            <a:avLst/>
          </a:prstGeom>
          <a:ln w="2857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1317625" y="878719"/>
            <a:ext cx="6558034" cy="0"/>
          </a:xfrm>
          <a:prstGeom prst="line">
            <a:avLst/>
          </a:prstGeom>
          <a:ln w="2857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6203068" y="2867582"/>
            <a:ext cx="199285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Contents</a:t>
            </a:r>
          </a:p>
          <a:p>
            <a:pPr marL="285750" indent="-285750">
              <a:buFontTx/>
              <a:buChar char="•"/>
            </a:pPr>
            <a:r>
              <a:rPr lang="en-US" altLang="ja-JP" sz="2000" dirty="0" smtClean="0"/>
              <a:t>Temperature</a:t>
            </a:r>
          </a:p>
          <a:p>
            <a:pPr marL="285750" indent="-285750">
              <a:buFontTx/>
              <a:buChar char="•"/>
            </a:pPr>
            <a:r>
              <a:rPr kumimoji="1" lang="en-US" altLang="ja-JP" sz="2000" dirty="0" smtClean="0"/>
              <a:t>Energy loss</a:t>
            </a:r>
          </a:p>
          <a:p>
            <a:pPr marL="285750" indent="-285750">
              <a:buFontTx/>
              <a:buChar char="•"/>
            </a:pPr>
            <a:r>
              <a:rPr kumimoji="1" lang="en-US" altLang="ja-JP" sz="2000" dirty="0" smtClean="0"/>
              <a:t>Collective flow</a:t>
            </a:r>
          </a:p>
          <a:p>
            <a:pPr marL="285750" indent="-285750">
              <a:buFontTx/>
              <a:buChar char="•"/>
            </a:pPr>
            <a:r>
              <a:rPr kumimoji="1" lang="en-US" altLang="ja-JP" sz="2000" dirty="0" smtClean="0"/>
              <a:t>Critical point</a:t>
            </a:r>
            <a:endParaRPr kumimoji="1" lang="ja-JP" altLang="en-US" sz="2000" dirty="0"/>
          </a:p>
        </p:txBody>
      </p:sp>
      <p:pic>
        <p:nvPicPr>
          <p:cNvPr id="4" name="図 3" descr="kame294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4" y="2831981"/>
            <a:ext cx="4941121" cy="2808130"/>
          </a:xfrm>
          <a:prstGeom prst="rect">
            <a:avLst/>
          </a:prstGeom>
        </p:spPr>
      </p:pic>
      <p:pic>
        <p:nvPicPr>
          <p:cNvPr id="7" name="図 6" descr="kame294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25" y="1792145"/>
            <a:ext cx="2623015" cy="787280"/>
          </a:xfrm>
          <a:prstGeom prst="rect">
            <a:avLst/>
          </a:prstGeom>
        </p:spPr>
      </p:pic>
      <p:pic>
        <p:nvPicPr>
          <p:cNvPr id="9" name="図 8" descr="tsukuba-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33" y="4979711"/>
            <a:ext cx="23749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5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phx-gh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1" y="2608846"/>
            <a:ext cx="4054123" cy="3795487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6100633" y="1249364"/>
            <a:ext cx="624405" cy="773351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star-je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901" y="3326474"/>
            <a:ext cx="4579633" cy="3166166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965344" y="2948299"/>
            <a:ext cx="2103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PRL </a:t>
            </a:r>
            <a:r>
              <a:rPr lang="en-US" altLang="ja-JP" sz="1600" dirty="0" smtClean="0"/>
              <a:t>112 (2014) 122301</a:t>
            </a:r>
            <a:endParaRPr lang="en-US" altLang="ja-JP" sz="16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47971" y="2304956"/>
            <a:ext cx="2103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ja-JP" sz="1600" dirty="0" smtClean="0"/>
              <a:t>PRL</a:t>
            </a:r>
            <a:r>
              <a:rPr lang="hu-HU" altLang="ja-JP" sz="1600" dirty="0"/>
              <a:t> </a:t>
            </a:r>
            <a:r>
              <a:rPr lang="hu-HU" altLang="ja-JP" sz="1600" dirty="0" smtClean="0"/>
              <a:t>111 (2013) 032301</a:t>
            </a:r>
            <a:endParaRPr lang="ja-JP" altLang="en-US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8402" y="303287"/>
            <a:ext cx="5602980" cy="830997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Energy loss </a:t>
            </a:r>
            <a:r>
              <a:rPr lang="en-US" altLang="ja-JP" sz="2400" dirty="0" smtClean="0">
                <a:solidFill>
                  <a:srgbClr val="FF0000"/>
                </a:solidFill>
              </a:rPr>
              <a:t>at high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p</a:t>
            </a:r>
            <a:r>
              <a:rPr lang="en-US" altLang="ja-JP" sz="24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 smtClean="0"/>
              <a:t>and re-distribution 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of the lost-energy 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at low </a:t>
            </a:r>
            <a:r>
              <a:rPr kumimoji="1" lang="en-US" altLang="ja-JP" sz="2400" dirty="0" err="1" smtClean="0">
                <a:solidFill>
                  <a:srgbClr val="0000FF"/>
                </a:solidFill>
              </a:rPr>
              <a:t>p</a:t>
            </a:r>
            <a:r>
              <a:rPr kumimoji="1" lang="en-US" altLang="ja-JP" sz="2400" baseline="-25000" dirty="0" err="1" smtClean="0">
                <a:solidFill>
                  <a:srgbClr val="0000FF"/>
                </a:solidFill>
              </a:rPr>
              <a:t>T</a:t>
            </a:r>
            <a:r>
              <a:rPr lang="en-US" altLang="ja-JP" sz="2400" dirty="0" smtClean="0"/>
              <a:t> at RHIC</a:t>
            </a:r>
            <a:endParaRPr kumimoji="1" lang="ja-JP" altLang="en-US" sz="2400" baseline="-25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5684" y="1418580"/>
            <a:ext cx="393050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660066"/>
                </a:solidFill>
              </a:rPr>
              <a:t>prompt photon - hadron correlation </a:t>
            </a:r>
            <a:endParaRPr kumimoji="1" lang="en-US" altLang="ja-JP" sz="1600" b="1" dirty="0" smtClean="0">
              <a:solidFill>
                <a:srgbClr val="660066"/>
              </a:solidFill>
            </a:endParaRPr>
          </a:p>
          <a:p>
            <a:r>
              <a:rPr kumimoji="1" lang="en-US" altLang="ja-JP" sz="1600" dirty="0" smtClean="0">
                <a:solidFill>
                  <a:srgbClr val="660066"/>
                </a:solidFill>
              </a:rPr>
              <a:t>N</a:t>
            </a:r>
            <a:r>
              <a:rPr lang="en-US" altLang="ja-JP" sz="1600" baseline="-25000" dirty="0" smtClean="0">
                <a:solidFill>
                  <a:srgbClr val="660066"/>
                </a:solidFill>
              </a:rPr>
              <a:t>PTY</a:t>
            </a:r>
            <a:r>
              <a:rPr lang="en-US" altLang="ja-JP" sz="1600" dirty="0" smtClean="0">
                <a:solidFill>
                  <a:srgbClr val="660066"/>
                </a:solidFill>
              </a:rPr>
              <a:t> = </a:t>
            </a:r>
            <a:r>
              <a:rPr kumimoji="1" lang="en-US" altLang="ja-JP" sz="1600" dirty="0" smtClean="0">
                <a:solidFill>
                  <a:srgbClr val="660066"/>
                </a:solidFill>
              </a:rPr>
              <a:t>associate hadron yield per trigger </a:t>
            </a:r>
            <a:r>
              <a:rPr kumimoji="1" lang="en-US" altLang="ja-JP" sz="1600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g</a:t>
            </a:r>
            <a:endParaRPr kumimoji="1" lang="en-US" altLang="ja-JP" sz="1600" dirty="0" smtClean="0">
              <a:solidFill>
                <a:srgbClr val="660066"/>
              </a:solidFill>
            </a:endParaRPr>
          </a:p>
          <a:p>
            <a:r>
              <a:rPr kumimoji="1" lang="en-US" altLang="ja-JP" sz="1600" dirty="0" smtClean="0">
                <a:solidFill>
                  <a:srgbClr val="660066"/>
                </a:solidFill>
              </a:rPr>
              <a:t>I</a:t>
            </a:r>
            <a:r>
              <a:rPr kumimoji="1" lang="en-US" altLang="ja-JP" sz="1600" baseline="-25000" dirty="0" smtClean="0">
                <a:solidFill>
                  <a:srgbClr val="660066"/>
                </a:solidFill>
              </a:rPr>
              <a:t>AA</a:t>
            </a:r>
            <a:r>
              <a:rPr kumimoji="1" lang="en-US" altLang="ja-JP" sz="1600" dirty="0" smtClean="0">
                <a:solidFill>
                  <a:srgbClr val="660066"/>
                </a:solidFill>
              </a:rPr>
              <a:t> = N</a:t>
            </a:r>
            <a:r>
              <a:rPr kumimoji="1" lang="en-US" altLang="ja-JP" sz="1600" baseline="-25000" dirty="0" smtClean="0">
                <a:solidFill>
                  <a:srgbClr val="660066"/>
                </a:solidFill>
              </a:rPr>
              <a:t>PTY</a:t>
            </a:r>
            <a:r>
              <a:rPr kumimoji="1" lang="en-US" altLang="ja-JP" sz="1600" dirty="0" smtClean="0">
                <a:solidFill>
                  <a:srgbClr val="660066"/>
                </a:solidFill>
              </a:rPr>
              <a:t>(AA) /</a:t>
            </a:r>
            <a:r>
              <a:rPr lang="en-US" altLang="ja-JP" sz="1600" dirty="0" smtClean="0">
                <a:solidFill>
                  <a:srgbClr val="660066"/>
                </a:solidFill>
              </a:rPr>
              <a:t> N</a:t>
            </a:r>
            <a:r>
              <a:rPr lang="en-US" altLang="ja-JP" sz="1600" baseline="-25000" dirty="0" smtClean="0">
                <a:solidFill>
                  <a:srgbClr val="660066"/>
                </a:solidFill>
              </a:rPr>
              <a:t>PTY</a:t>
            </a:r>
            <a:r>
              <a:rPr lang="en-US" altLang="ja-JP" sz="1600" dirty="0" smtClean="0">
                <a:solidFill>
                  <a:srgbClr val="660066"/>
                </a:solidFill>
              </a:rPr>
              <a:t>(</a:t>
            </a:r>
            <a:r>
              <a:rPr lang="en-US" altLang="ja-JP" sz="1600" dirty="0" err="1" smtClean="0">
                <a:solidFill>
                  <a:srgbClr val="660066"/>
                </a:solidFill>
              </a:rPr>
              <a:t>pp</a:t>
            </a:r>
            <a:r>
              <a:rPr lang="en-US" altLang="ja-JP" sz="1600" dirty="0" smtClean="0">
                <a:solidFill>
                  <a:srgbClr val="660066"/>
                </a:solidFill>
              </a:rPr>
              <a:t>)</a:t>
            </a:r>
            <a:endParaRPr kumimoji="1" lang="ja-JP" altLang="en-US" sz="1600" dirty="0">
              <a:solidFill>
                <a:srgbClr val="660066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957657" y="3326474"/>
            <a:ext cx="2106343" cy="770270"/>
          </a:xfrm>
          <a:prstGeom prst="ellipse">
            <a:avLst/>
          </a:prstGeom>
          <a:noFill/>
          <a:ln w="19050" cmpd="sng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4735440" y="3575028"/>
            <a:ext cx="851216" cy="1713024"/>
          </a:xfrm>
          <a:prstGeom prst="ellipse">
            <a:avLst/>
          </a:prstGeom>
          <a:noFill/>
          <a:ln w="19050" cmpd="sng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 rot="20040000">
            <a:off x="6354260" y="1336485"/>
            <a:ext cx="809040" cy="161956"/>
          </a:xfrm>
          <a:custGeom>
            <a:avLst/>
            <a:gdLst>
              <a:gd name="connsiteX0" fmla="*/ 0 w 717292"/>
              <a:gd name="connsiteY0" fmla="*/ 141544 h 176819"/>
              <a:gd name="connsiteX1" fmla="*/ 105830 w 717292"/>
              <a:gd name="connsiteY1" fmla="*/ 23962 h 176819"/>
              <a:gd name="connsiteX2" fmla="*/ 199901 w 717292"/>
              <a:gd name="connsiteY2" fmla="*/ 176819 h 176819"/>
              <a:gd name="connsiteX3" fmla="*/ 305731 w 717292"/>
              <a:gd name="connsiteY3" fmla="*/ 23962 h 176819"/>
              <a:gd name="connsiteX4" fmla="*/ 411561 w 717292"/>
              <a:gd name="connsiteY4" fmla="*/ 153302 h 176819"/>
              <a:gd name="connsiteX5" fmla="*/ 505632 w 717292"/>
              <a:gd name="connsiteY5" fmla="*/ 445 h 176819"/>
              <a:gd name="connsiteX6" fmla="*/ 623220 w 717292"/>
              <a:gd name="connsiteY6" fmla="*/ 106269 h 176819"/>
              <a:gd name="connsiteX7" fmla="*/ 717292 w 717292"/>
              <a:gd name="connsiteY7" fmla="*/ 94511 h 176819"/>
              <a:gd name="connsiteX0" fmla="*/ 0 w 717292"/>
              <a:gd name="connsiteY0" fmla="*/ 141659 h 176934"/>
              <a:gd name="connsiteX1" fmla="*/ 105830 w 717292"/>
              <a:gd name="connsiteY1" fmla="*/ 24077 h 176934"/>
              <a:gd name="connsiteX2" fmla="*/ 199901 w 717292"/>
              <a:gd name="connsiteY2" fmla="*/ 176934 h 176934"/>
              <a:gd name="connsiteX3" fmla="*/ 305731 w 717292"/>
              <a:gd name="connsiteY3" fmla="*/ 24077 h 176934"/>
              <a:gd name="connsiteX4" fmla="*/ 411561 w 717292"/>
              <a:gd name="connsiteY4" fmla="*/ 153417 h 176934"/>
              <a:gd name="connsiteX5" fmla="*/ 505632 w 717292"/>
              <a:gd name="connsiteY5" fmla="*/ 560 h 176934"/>
              <a:gd name="connsiteX6" fmla="*/ 608734 w 717292"/>
              <a:gd name="connsiteY6" fmla="*/ 101555 h 176934"/>
              <a:gd name="connsiteX7" fmla="*/ 717292 w 717292"/>
              <a:gd name="connsiteY7" fmla="*/ 94626 h 176934"/>
              <a:gd name="connsiteX0" fmla="*/ 0 w 717292"/>
              <a:gd name="connsiteY0" fmla="*/ 141567 h 176842"/>
              <a:gd name="connsiteX1" fmla="*/ 105830 w 717292"/>
              <a:gd name="connsiteY1" fmla="*/ 23985 h 176842"/>
              <a:gd name="connsiteX2" fmla="*/ 199901 w 717292"/>
              <a:gd name="connsiteY2" fmla="*/ 176842 h 176842"/>
              <a:gd name="connsiteX3" fmla="*/ 305731 w 717292"/>
              <a:gd name="connsiteY3" fmla="*/ 23985 h 176842"/>
              <a:gd name="connsiteX4" fmla="*/ 426048 w 717292"/>
              <a:gd name="connsiteY4" fmla="*/ 148496 h 176842"/>
              <a:gd name="connsiteX5" fmla="*/ 505632 w 717292"/>
              <a:gd name="connsiteY5" fmla="*/ 468 h 176842"/>
              <a:gd name="connsiteX6" fmla="*/ 608734 w 717292"/>
              <a:gd name="connsiteY6" fmla="*/ 101463 h 176842"/>
              <a:gd name="connsiteX7" fmla="*/ 717292 w 717292"/>
              <a:gd name="connsiteY7" fmla="*/ 94534 h 176842"/>
              <a:gd name="connsiteX0" fmla="*/ 0 w 717292"/>
              <a:gd name="connsiteY0" fmla="*/ 141567 h 176845"/>
              <a:gd name="connsiteX1" fmla="*/ 81686 w 717292"/>
              <a:gd name="connsiteY1" fmla="*/ 28813 h 176845"/>
              <a:gd name="connsiteX2" fmla="*/ 199901 w 717292"/>
              <a:gd name="connsiteY2" fmla="*/ 176842 h 176845"/>
              <a:gd name="connsiteX3" fmla="*/ 305731 w 717292"/>
              <a:gd name="connsiteY3" fmla="*/ 23985 h 176845"/>
              <a:gd name="connsiteX4" fmla="*/ 426048 w 717292"/>
              <a:gd name="connsiteY4" fmla="*/ 148496 h 176845"/>
              <a:gd name="connsiteX5" fmla="*/ 505632 w 717292"/>
              <a:gd name="connsiteY5" fmla="*/ 468 h 176845"/>
              <a:gd name="connsiteX6" fmla="*/ 608734 w 717292"/>
              <a:gd name="connsiteY6" fmla="*/ 101463 h 176845"/>
              <a:gd name="connsiteX7" fmla="*/ 717292 w 717292"/>
              <a:gd name="connsiteY7" fmla="*/ 94534 h 176845"/>
              <a:gd name="connsiteX0" fmla="*/ 0 w 809040"/>
              <a:gd name="connsiteY0" fmla="*/ 141563 h 176841"/>
              <a:gd name="connsiteX1" fmla="*/ 81686 w 809040"/>
              <a:gd name="connsiteY1" fmla="*/ 28809 h 176841"/>
              <a:gd name="connsiteX2" fmla="*/ 199901 w 809040"/>
              <a:gd name="connsiteY2" fmla="*/ 176838 h 176841"/>
              <a:gd name="connsiteX3" fmla="*/ 305731 w 809040"/>
              <a:gd name="connsiteY3" fmla="*/ 23981 h 176841"/>
              <a:gd name="connsiteX4" fmla="*/ 426048 w 809040"/>
              <a:gd name="connsiteY4" fmla="*/ 148492 h 176841"/>
              <a:gd name="connsiteX5" fmla="*/ 505632 w 809040"/>
              <a:gd name="connsiteY5" fmla="*/ 464 h 176841"/>
              <a:gd name="connsiteX6" fmla="*/ 608734 w 809040"/>
              <a:gd name="connsiteY6" fmla="*/ 101459 h 176841"/>
              <a:gd name="connsiteX7" fmla="*/ 809040 w 809040"/>
              <a:gd name="connsiteY7" fmla="*/ 89701 h 176841"/>
              <a:gd name="connsiteX0" fmla="*/ 0 w 809040"/>
              <a:gd name="connsiteY0" fmla="*/ 142383 h 177661"/>
              <a:gd name="connsiteX1" fmla="*/ 81686 w 809040"/>
              <a:gd name="connsiteY1" fmla="*/ 29629 h 177661"/>
              <a:gd name="connsiteX2" fmla="*/ 199901 w 809040"/>
              <a:gd name="connsiteY2" fmla="*/ 177658 h 177661"/>
              <a:gd name="connsiteX3" fmla="*/ 305731 w 809040"/>
              <a:gd name="connsiteY3" fmla="*/ 24801 h 177661"/>
              <a:gd name="connsiteX4" fmla="*/ 426048 w 809040"/>
              <a:gd name="connsiteY4" fmla="*/ 149312 h 177661"/>
              <a:gd name="connsiteX5" fmla="*/ 505632 w 809040"/>
              <a:gd name="connsiteY5" fmla="*/ 1284 h 177661"/>
              <a:gd name="connsiteX6" fmla="*/ 608734 w 809040"/>
              <a:gd name="connsiteY6" fmla="*/ 78135 h 177661"/>
              <a:gd name="connsiteX7" fmla="*/ 809040 w 809040"/>
              <a:gd name="connsiteY7" fmla="*/ 90521 h 177661"/>
              <a:gd name="connsiteX0" fmla="*/ 0 w 809040"/>
              <a:gd name="connsiteY0" fmla="*/ 142337 h 177615"/>
              <a:gd name="connsiteX1" fmla="*/ 81686 w 809040"/>
              <a:gd name="connsiteY1" fmla="*/ 29583 h 177615"/>
              <a:gd name="connsiteX2" fmla="*/ 199901 w 809040"/>
              <a:gd name="connsiteY2" fmla="*/ 177612 h 177615"/>
              <a:gd name="connsiteX3" fmla="*/ 305731 w 809040"/>
              <a:gd name="connsiteY3" fmla="*/ 24755 h 177615"/>
              <a:gd name="connsiteX4" fmla="*/ 426048 w 809040"/>
              <a:gd name="connsiteY4" fmla="*/ 149266 h 177615"/>
              <a:gd name="connsiteX5" fmla="*/ 505632 w 809040"/>
              <a:gd name="connsiteY5" fmla="*/ 1238 h 177615"/>
              <a:gd name="connsiteX6" fmla="*/ 608734 w 809040"/>
              <a:gd name="connsiteY6" fmla="*/ 78089 h 177615"/>
              <a:gd name="connsiteX7" fmla="*/ 809040 w 809040"/>
              <a:gd name="connsiteY7" fmla="*/ 71160 h 177615"/>
              <a:gd name="connsiteX0" fmla="*/ 0 w 809040"/>
              <a:gd name="connsiteY0" fmla="*/ 128055 h 163333"/>
              <a:gd name="connsiteX1" fmla="*/ 81686 w 809040"/>
              <a:gd name="connsiteY1" fmla="*/ 15301 h 163333"/>
              <a:gd name="connsiteX2" fmla="*/ 199901 w 809040"/>
              <a:gd name="connsiteY2" fmla="*/ 163330 h 163333"/>
              <a:gd name="connsiteX3" fmla="*/ 305731 w 809040"/>
              <a:gd name="connsiteY3" fmla="*/ 10473 h 163333"/>
              <a:gd name="connsiteX4" fmla="*/ 426048 w 809040"/>
              <a:gd name="connsiteY4" fmla="*/ 134984 h 163333"/>
              <a:gd name="connsiteX5" fmla="*/ 520118 w 809040"/>
              <a:gd name="connsiteY5" fmla="*/ 1442 h 163333"/>
              <a:gd name="connsiteX6" fmla="*/ 608734 w 809040"/>
              <a:gd name="connsiteY6" fmla="*/ 63807 h 163333"/>
              <a:gd name="connsiteX7" fmla="*/ 809040 w 809040"/>
              <a:gd name="connsiteY7" fmla="*/ 56878 h 163333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9040" h="161956">
                <a:moveTo>
                  <a:pt x="0" y="126678"/>
                </a:moveTo>
                <a:cubicBezTo>
                  <a:pt x="36256" y="64947"/>
                  <a:pt x="19396" y="22531"/>
                  <a:pt x="81686" y="13924"/>
                </a:cubicBezTo>
                <a:cubicBezTo>
                  <a:pt x="143976" y="5317"/>
                  <a:pt x="138416" y="162758"/>
                  <a:pt x="199901" y="161953"/>
                </a:cubicBezTo>
                <a:cubicBezTo>
                  <a:pt x="261386" y="161148"/>
                  <a:pt x="243896" y="18649"/>
                  <a:pt x="305731" y="9096"/>
                </a:cubicBezTo>
                <a:cubicBezTo>
                  <a:pt x="367566" y="-457"/>
                  <a:pt x="361344" y="139941"/>
                  <a:pt x="426048" y="133607"/>
                </a:cubicBezTo>
                <a:cubicBezTo>
                  <a:pt x="490752" y="127273"/>
                  <a:pt x="465525" y="2270"/>
                  <a:pt x="520118" y="65"/>
                </a:cubicBezTo>
                <a:cubicBezTo>
                  <a:pt x="574711" y="-2140"/>
                  <a:pt x="560580" y="53191"/>
                  <a:pt x="608734" y="62430"/>
                </a:cubicBezTo>
                <a:cubicBezTo>
                  <a:pt x="656888" y="71669"/>
                  <a:pt x="809040" y="55501"/>
                  <a:pt x="809040" y="55501"/>
                </a:cubicBezTo>
              </a:path>
            </a:pathLst>
          </a:custGeom>
          <a:ln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7014230" y="1143749"/>
            <a:ext cx="287258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g</a:t>
            </a:r>
            <a:endParaRPr lang="ja-JP" altLang="en-US" baseline="30000" dirty="0">
              <a:solidFill>
                <a:srgbClr val="008000"/>
              </a:solidFill>
            </a:endParaRPr>
          </a:p>
        </p:txBody>
      </p:sp>
      <p:cxnSp>
        <p:nvCxnSpPr>
          <p:cNvPr id="21" name="直線矢印コネクタ 20"/>
          <p:cNvCxnSpPr>
            <a:stCxn id="19" idx="0"/>
          </p:cNvCxnSpPr>
          <p:nvPr/>
        </p:nvCxnSpPr>
        <p:spPr>
          <a:xfrm flipH="1">
            <a:off x="5835720" y="1635868"/>
            <a:ext cx="579513" cy="82047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19" idx="0"/>
          </p:cNvCxnSpPr>
          <p:nvPr/>
        </p:nvCxnSpPr>
        <p:spPr>
          <a:xfrm flipH="1">
            <a:off x="6100633" y="1635868"/>
            <a:ext cx="314600" cy="338421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19" idx="0"/>
          </p:cNvCxnSpPr>
          <p:nvPr/>
        </p:nvCxnSpPr>
        <p:spPr>
          <a:xfrm flipH="1">
            <a:off x="5835719" y="1635868"/>
            <a:ext cx="579514" cy="386847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19" idx="0"/>
          </p:cNvCxnSpPr>
          <p:nvPr/>
        </p:nvCxnSpPr>
        <p:spPr>
          <a:xfrm flipH="1">
            <a:off x="5835720" y="1635868"/>
            <a:ext cx="579513" cy="229566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5596354" y="1431814"/>
            <a:ext cx="30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660066"/>
                </a:solidFill>
              </a:rPr>
              <a:t>h</a:t>
            </a:r>
            <a:endParaRPr lang="ja-JP" altLang="en-US" dirty="0">
              <a:solidFill>
                <a:srgbClr val="660066"/>
              </a:solidFill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7531188" y="996197"/>
            <a:ext cx="624405" cy="773351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/>
          <p:cNvCxnSpPr/>
          <p:nvPr/>
        </p:nvCxnSpPr>
        <p:spPr>
          <a:xfrm>
            <a:off x="7843391" y="1374682"/>
            <a:ext cx="483277" cy="229566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7843391" y="1374682"/>
            <a:ext cx="551192" cy="381966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7843391" y="1374682"/>
            <a:ext cx="318078" cy="46514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7843391" y="1374682"/>
            <a:ext cx="609448" cy="598846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H="1" flipV="1">
            <a:off x="7299518" y="622187"/>
            <a:ext cx="351778" cy="50963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円/楕円 49"/>
          <p:cNvSpPr/>
          <p:nvPr/>
        </p:nvSpPr>
        <p:spPr>
          <a:xfrm rot="19560000">
            <a:off x="7123861" y="590959"/>
            <a:ext cx="413706" cy="154495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コネクタ 51"/>
          <p:cNvCxnSpPr>
            <a:stCxn id="50" idx="6"/>
          </p:cNvCxnSpPr>
          <p:nvPr/>
        </p:nvCxnSpPr>
        <p:spPr>
          <a:xfrm>
            <a:off x="7502203" y="552536"/>
            <a:ext cx="149093" cy="579285"/>
          </a:xfrm>
          <a:prstGeom prst="line">
            <a:avLst/>
          </a:prstGeom>
          <a:ln w="952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50" idx="2"/>
          </p:cNvCxnSpPr>
          <p:nvPr/>
        </p:nvCxnSpPr>
        <p:spPr>
          <a:xfrm>
            <a:off x="7159225" y="783878"/>
            <a:ext cx="492071" cy="343363"/>
          </a:xfrm>
          <a:prstGeom prst="line">
            <a:avLst/>
          </a:prstGeom>
          <a:ln w="952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8088290" y="1740018"/>
            <a:ext cx="30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660066"/>
                </a:solidFill>
              </a:rPr>
              <a:t>h</a:t>
            </a:r>
            <a:endParaRPr lang="ja-JP" altLang="en-US" dirty="0">
              <a:solidFill>
                <a:srgbClr val="660066"/>
              </a:solidFill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7157330" y="195657"/>
            <a:ext cx="432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8000"/>
                </a:solidFill>
              </a:rPr>
              <a:t>jet</a:t>
            </a:r>
            <a:endParaRPr lang="ja-JP" altLang="en-US" dirty="0">
              <a:solidFill>
                <a:srgbClr val="008000"/>
              </a:solidFill>
            </a:endParaRPr>
          </a:p>
        </p:txBody>
      </p:sp>
      <p:cxnSp>
        <p:nvCxnSpPr>
          <p:cNvPr id="59" name="直線矢印コネクタ 58"/>
          <p:cNvCxnSpPr/>
          <p:nvPr/>
        </p:nvCxnSpPr>
        <p:spPr>
          <a:xfrm>
            <a:off x="647971" y="4815630"/>
            <a:ext cx="3511994" cy="0"/>
          </a:xfrm>
          <a:prstGeom prst="straightConnector1">
            <a:avLst/>
          </a:prstGeom>
          <a:ln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857879" y="4606060"/>
            <a:ext cx="859843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6600"/>
                </a:solidFill>
              </a:rPr>
              <a:t>High </a:t>
            </a:r>
            <a:r>
              <a:rPr kumimoji="1" lang="en-US" altLang="ja-JP" dirty="0" err="1" smtClean="0">
                <a:solidFill>
                  <a:srgbClr val="FF6600"/>
                </a:solidFill>
              </a:rPr>
              <a:t>p</a:t>
            </a:r>
            <a:r>
              <a:rPr kumimoji="1" lang="en-US" altLang="ja-JP" baseline="-25000" dirty="0" err="1" smtClean="0">
                <a:solidFill>
                  <a:srgbClr val="FF6600"/>
                </a:solidFill>
              </a:rPr>
              <a:t>T</a:t>
            </a:r>
            <a:endParaRPr kumimoji="1" lang="ja-JP" altLang="en-US" baseline="-25000" dirty="0">
              <a:solidFill>
                <a:srgbClr val="FF6600"/>
              </a:solidFill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112227" y="4635084"/>
            <a:ext cx="816900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6600"/>
                </a:solidFill>
              </a:rPr>
              <a:t>Low </a:t>
            </a:r>
            <a:r>
              <a:rPr kumimoji="1" lang="en-US" altLang="ja-JP" dirty="0" err="1" smtClean="0">
                <a:solidFill>
                  <a:srgbClr val="FF6600"/>
                </a:solidFill>
              </a:rPr>
              <a:t>p</a:t>
            </a:r>
            <a:r>
              <a:rPr kumimoji="1" lang="en-US" altLang="ja-JP" baseline="-25000" dirty="0" err="1" smtClean="0">
                <a:solidFill>
                  <a:srgbClr val="FF6600"/>
                </a:solidFill>
              </a:rPr>
              <a:t>T</a:t>
            </a:r>
            <a:endParaRPr kumimoji="1" lang="ja-JP" altLang="en-US" baseline="-25000" dirty="0">
              <a:solidFill>
                <a:srgbClr val="FF6600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869056" y="2326856"/>
            <a:ext cx="369541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rgbClr val="660066"/>
                </a:solidFill>
              </a:rPr>
              <a:t>j</a:t>
            </a:r>
            <a:r>
              <a:rPr kumimoji="1" lang="en-US" altLang="ja-JP" sz="1600" b="1" dirty="0" smtClean="0">
                <a:solidFill>
                  <a:srgbClr val="660066"/>
                </a:solidFill>
              </a:rPr>
              <a:t>et - hadron correlation </a:t>
            </a:r>
          </a:p>
          <a:p>
            <a:r>
              <a:rPr kumimoji="1" lang="en-US" altLang="ja-JP" sz="1600" dirty="0" smtClean="0">
                <a:solidFill>
                  <a:srgbClr val="660066"/>
                </a:solidFill>
              </a:rPr>
              <a:t>S</a:t>
            </a:r>
            <a:r>
              <a:rPr lang="en-US" altLang="ja-JP" sz="1600" baseline="-25000" dirty="0" smtClean="0">
                <a:solidFill>
                  <a:srgbClr val="660066"/>
                </a:solidFill>
              </a:rPr>
              <a:t>PT</a:t>
            </a:r>
            <a:r>
              <a:rPr lang="en-US" altLang="ja-JP" sz="1600" dirty="0" smtClean="0">
                <a:solidFill>
                  <a:srgbClr val="660066"/>
                </a:solidFill>
              </a:rPr>
              <a:t> = </a:t>
            </a:r>
            <a:r>
              <a:rPr kumimoji="1" lang="en-US" altLang="ja-JP" sz="1600" dirty="0" smtClean="0">
                <a:solidFill>
                  <a:srgbClr val="660066"/>
                </a:solidFill>
              </a:rPr>
              <a:t>associate hadron </a:t>
            </a:r>
            <a:r>
              <a:rPr kumimoji="1" lang="en-US" altLang="ja-JP" sz="1600" dirty="0" err="1" smtClean="0">
                <a:solidFill>
                  <a:srgbClr val="660066"/>
                </a:solidFill>
              </a:rPr>
              <a:t>p</a:t>
            </a:r>
            <a:r>
              <a:rPr kumimoji="1" lang="en-US" altLang="ja-JP" sz="1600" baseline="-25000" dirty="0" err="1" smtClean="0">
                <a:solidFill>
                  <a:srgbClr val="660066"/>
                </a:solidFill>
              </a:rPr>
              <a:t>T</a:t>
            </a:r>
            <a:r>
              <a:rPr kumimoji="1" lang="en-US" altLang="ja-JP" sz="1600" dirty="0" smtClean="0">
                <a:solidFill>
                  <a:srgbClr val="660066"/>
                </a:solidFill>
              </a:rPr>
              <a:t> sum per jet</a:t>
            </a:r>
          </a:p>
          <a:p>
            <a:r>
              <a:rPr kumimoji="1" lang="en-US" altLang="ja-JP" sz="1600" dirty="0" smtClean="0">
                <a:solidFill>
                  <a:srgbClr val="660066"/>
                </a:solidFill>
              </a:rPr>
              <a:t>D</a:t>
            </a:r>
            <a:r>
              <a:rPr kumimoji="1" lang="en-US" altLang="ja-JP" sz="1600" baseline="-25000" dirty="0" smtClean="0">
                <a:solidFill>
                  <a:srgbClr val="660066"/>
                </a:solidFill>
              </a:rPr>
              <a:t>AA</a:t>
            </a:r>
            <a:r>
              <a:rPr kumimoji="1" lang="en-US" altLang="ja-JP" sz="1600" dirty="0" smtClean="0">
                <a:solidFill>
                  <a:srgbClr val="660066"/>
                </a:solidFill>
              </a:rPr>
              <a:t> = S</a:t>
            </a:r>
            <a:r>
              <a:rPr kumimoji="1" lang="en-US" altLang="ja-JP" sz="1600" baseline="-25000" dirty="0" smtClean="0">
                <a:solidFill>
                  <a:srgbClr val="660066"/>
                </a:solidFill>
              </a:rPr>
              <a:t>PT</a:t>
            </a:r>
            <a:r>
              <a:rPr kumimoji="1" lang="en-US" altLang="ja-JP" sz="1600" dirty="0" smtClean="0">
                <a:solidFill>
                  <a:srgbClr val="660066"/>
                </a:solidFill>
              </a:rPr>
              <a:t>(AA) -</a:t>
            </a:r>
            <a:r>
              <a:rPr lang="en-US" altLang="ja-JP" sz="1600" dirty="0" smtClean="0">
                <a:solidFill>
                  <a:srgbClr val="660066"/>
                </a:solidFill>
              </a:rPr>
              <a:t> S</a:t>
            </a:r>
            <a:r>
              <a:rPr lang="en-US" altLang="ja-JP" sz="1600" baseline="-25000" dirty="0" smtClean="0">
                <a:solidFill>
                  <a:srgbClr val="660066"/>
                </a:solidFill>
              </a:rPr>
              <a:t>PT</a:t>
            </a:r>
            <a:r>
              <a:rPr lang="en-US" altLang="ja-JP" sz="1600" dirty="0" smtClean="0">
                <a:solidFill>
                  <a:srgbClr val="660066"/>
                </a:solidFill>
              </a:rPr>
              <a:t>(</a:t>
            </a:r>
            <a:r>
              <a:rPr lang="en-US" altLang="ja-JP" sz="1600" dirty="0" err="1" smtClean="0">
                <a:solidFill>
                  <a:srgbClr val="660066"/>
                </a:solidFill>
              </a:rPr>
              <a:t>pp</a:t>
            </a:r>
            <a:r>
              <a:rPr lang="en-US" altLang="ja-JP" sz="1600" dirty="0" smtClean="0">
                <a:solidFill>
                  <a:srgbClr val="660066"/>
                </a:solidFill>
              </a:rPr>
              <a:t>)</a:t>
            </a:r>
            <a:endParaRPr kumimoji="1" lang="ja-JP" altLang="en-US" sz="1600" dirty="0">
              <a:solidFill>
                <a:srgbClr val="660066"/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7651296" y="1131821"/>
            <a:ext cx="192095" cy="242861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星 5 25"/>
          <p:cNvSpPr/>
          <p:nvPr/>
        </p:nvSpPr>
        <p:spPr>
          <a:xfrm>
            <a:off x="6322348" y="1555584"/>
            <a:ext cx="164836" cy="174783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星 5 46"/>
          <p:cNvSpPr/>
          <p:nvPr/>
        </p:nvSpPr>
        <p:spPr>
          <a:xfrm>
            <a:off x="7773424" y="1285198"/>
            <a:ext cx="164836" cy="174783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5343882" y="5068651"/>
            <a:ext cx="2106343" cy="869886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685325" y="3947883"/>
            <a:ext cx="1904566" cy="640175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751832" y="6172632"/>
            <a:ext cx="207550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High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p</a:t>
            </a:r>
            <a:r>
              <a:rPr kumimoji="1" lang="en-US" altLang="ja-JP" baseline="-25000" dirty="0" err="1" smtClean="0">
                <a:solidFill>
                  <a:srgbClr val="FF0000"/>
                </a:solidFill>
              </a:rPr>
              <a:t>T</a:t>
            </a:r>
            <a:r>
              <a:rPr kumimoji="1" lang="en-US" altLang="ja-JP" dirty="0" smtClean="0">
                <a:solidFill>
                  <a:srgbClr val="FF0000"/>
                </a:solidFill>
              </a:rPr>
              <a:t> suppression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3" name="直線矢印コネクタ 12"/>
          <p:cNvCxnSpPr>
            <a:stCxn id="2" idx="3"/>
            <a:endCxn id="41" idx="5"/>
          </p:cNvCxnSpPr>
          <p:nvPr/>
        </p:nvCxnSpPr>
        <p:spPr>
          <a:xfrm flipH="1" flipV="1">
            <a:off x="2310974" y="4494307"/>
            <a:ext cx="2516366" cy="1862991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>
            <a:stCxn id="2" idx="3"/>
            <a:endCxn id="40" idx="2"/>
          </p:cNvCxnSpPr>
          <p:nvPr/>
        </p:nvCxnSpPr>
        <p:spPr>
          <a:xfrm flipV="1">
            <a:off x="4827340" y="5503594"/>
            <a:ext cx="516542" cy="853704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2722770" y="2120290"/>
            <a:ext cx="221086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Low </a:t>
            </a:r>
            <a:r>
              <a:rPr kumimoji="1" lang="en-US" altLang="ja-JP" dirty="0" err="1" smtClean="0">
                <a:solidFill>
                  <a:srgbClr val="0000FF"/>
                </a:solidFill>
              </a:rPr>
              <a:t>p</a:t>
            </a:r>
            <a:r>
              <a:rPr kumimoji="1" lang="en-US" altLang="ja-JP" baseline="-25000" dirty="0" err="1" smtClean="0">
                <a:solidFill>
                  <a:srgbClr val="0000FF"/>
                </a:solidFill>
              </a:rPr>
              <a:t>T</a:t>
            </a:r>
            <a:r>
              <a:rPr kumimoji="1" lang="en-US" altLang="ja-JP" dirty="0" smtClean="0">
                <a:solidFill>
                  <a:srgbClr val="0000FF"/>
                </a:solidFill>
              </a:rPr>
              <a:t> enhancement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cxnSp>
        <p:nvCxnSpPr>
          <p:cNvPr id="51" name="直線矢印コネクタ 50"/>
          <p:cNvCxnSpPr>
            <a:stCxn id="48" idx="2"/>
            <a:endCxn id="15" idx="7"/>
          </p:cNvCxnSpPr>
          <p:nvPr/>
        </p:nvCxnSpPr>
        <p:spPr>
          <a:xfrm flipH="1">
            <a:off x="3755533" y="2489622"/>
            <a:ext cx="72668" cy="949655"/>
          </a:xfrm>
          <a:prstGeom prst="straightConnector1">
            <a:avLst/>
          </a:prstGeom>
          <a:ln w="19050" cmpd="sng">
            <a:solidFill>
              <a:srgbClr val="0000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>
            <a:stCxn id="48" idx="2"/>
            <a:endCxn id="16" idx="0"/>
          </p:cNvCxnSpPr>
          <p:nvPr/>
        </p:nvCxnSpPr>
        <p:spPr>
          <a:xfrm>
            <a:off x="3828201" y="2489622"/>
            <a:ext cx="1332847" cy="1085406"/>
          </a:xfrm>
          <a:prstGeom prst="straightConnector1">
            <a:avLst/>
          </a:prstGeom>
          <a:ln w="19050" cmpd="sng">
            <a:solidFill>
              <a:srgbClr val="0000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上矢印 54"/>
          <p:cNvSpPr/>
          <p:nvPr/>
        </p:nvSpPr>
        <p:spPr>
          <a:xfrm rot="3960000">
            <a:off x="2221215" y="3090133"/>
            <a:ext cx="343459" cy="1640099"/>
          </a:xfrm>
          <a:prstGeom prst="upArrow">
            <a:avLst>
              <a:gd name="adj1" fmla="val 38926"/>
              <a:gd name="adj2" fmla="val 63121"/>
            </a:avLst>
          </a:prstGeom>
          <a:solidFill>
            <a:srgbClr val="008000">
              <a:alpha val="30000"/>
            </a:srgbClr>
          </a:solidFill>
          <a:ln>
            <a:solidFill>
              <a:srgbClr val="008000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上矢印 57"/>
          <p:cNvSpPr/>
          <p:nvPr/>
        </p:nvSpPr>
        <p:spPr>
          <a:xfrm rot="18960000">
            <a:off x="5533860" y="4199738"/>
            <a:ext cx="373803" cy="1377029"/>
          </a:xfrm>
          <a:prstGeom prst="upArrow">
            <a:avLst>
              <a:gd name="adj1" fmla="val 35260"/>
              <a:gd name="adj2" fmla="val 56250"/>
            </a:avLst>
          </a:prstGeom>
          <a:solidFill>
            <a:srgbClr val="008000">
              <a:alpha val="30000"/>
            </a:srgbClr>
          </a:solidFill>
          <a:ln>
            <a:solidFill>
              <a:srgbClr val="008000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85D-8E2A-914B-B8E9-D012917E9806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7" name="図 6" descr="cms-AA-je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10" y="2278366"/>
            <a:ext cx="4353887" cy="4145086"/>
          </a:xfrm>
          <a:prstGeom prst="rect">
            <a:avLst/>
          </a:prstGeom>
        </p:spPr>
      </p:pic>
      <p:pic>
        <p:nvPicPr>
          <p:cNvPr id="8" name="図 7" descr="jet-fra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115" y="2289506"/>
            <a:ext cx="4250786" cy="4011407"/>
          </a:xfrm>
          <a:prstGeom prst="rect">
            <a:avLst/>
          </a:prstGeom>
        </p:spPr>
      </p:pic>
      <p:grpSp>
        <p:nvGrpSpPr>
          <p:cNvPr id="9" name="図形グループ 36"/>
          <p:cNvGrpSpPr>
            <a:grpSpLocks/>
          </p:cNvGrpSpPr>
          <p:nvPr/>
        </p:nvGrpSpPr>
        <p:grpSpPr bwMode="auto">
          <a:xfrm rot="5400000">
            <a:off x="5946569" y="-928785"/>
            <a:ext cx="1627675" cy="4039743"/>
            <a:chOff x="7084195" y="184151"/>
            <a:chExt cx="1893888" cy="4724400"/>
          </a:xfrm>
        </p:grpSpPr>
        <p:pic>
          <p:nvPicPr>
            <p:cNvPr id="10" name="Picture 4" descr="cms-cone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4195" y="184151"/>
              <a:ext cx="1893888" cy="472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7287395" y="1250951"/>
              <a:ext cx="1447800" cy="1447800"/>
            </a:xfrm>
            <a:prstGeom prst="ellipse">
              <a:avLst/>
            </a:prstGeom>
            <a:solidFill>
              <a:srgbClr val="FF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8011295" y="2470151"/>
              <a:ext cx="0" cy="8382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7998595" y="1250951"/>
              <a:ext cx="0" cy="12192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>
              <a:off x="7846449" y="2318304"/>
              <a:ext cx="304119" cy="30450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V="1">
              <a:off x="8074795" y="1403351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V="1">
              <a:off x="8074795" y="1555751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V="1">
              <a:off x="8074795" y="1784351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H="1" flipV="1">
              <a:off x="7693795" y="1403351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H="1" flipV="1">
              <a:off x="7541395" y="1555751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H="1" flipV="1">
              <a:off x="7465195" y="1784351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386962" y="432116"/>
            <a:ext cx="4013745" cy="1200328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Modification of jet F.F. at LHC</a:t>
            </a:r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re-distribution to lower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p</a:t>
            </a:r>
            <a:r>
              <a:rPr kumimoji="1" lang="en-US" altLang="ja-JP" sz="2400" baseline="-25000" dirty="0" err="1" smtClean="0">
                <a:solidFill>
                  <a:srgbClr val="FF0000"/>
                </a:solidFill>
              </a:rPr>
              <a:t>T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  <a:br>
              <a:rPr kumimoji="1" lang="en-US" altLang="ja-JP" sz="2400" dirty="0" smtClean="0">
                <a:solidFill>
                  <a:srgbClr val="FF0000"/>
                </a:solidFill>
              </a:rPr>
            </a:br>
            <a:r>
              <a:rPr kumimoji="1" lang="en-US" altLang="ja-JP" sz="2400" dirty="0" smtClean="0">
                <a:solidFill>
                  <a:srgbClr val="0000FF"/>
                </a:solidFill>
              </a:rPr>
              <a:t>and to larger angle</a:t>
            </a:r>
            <a:endParaRPr kumimoji="1" lang="ja-JP" alt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3100463" y="2737921"/>
            <a:ext cx="1010240" cy="1381347"/>
          </a:xfrm>
          <a:prstGeom prst="ellipse">
            <a:avLst/>
          </a:prstGeom>
          <a:noFill/>
          <a:ln w="19050" cmpd="sng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7602277" y="2979313"/>
            <a:ext cx="1281219" cy="1450098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/>
          <p:cNvCxnSpPr>
            <a:endCxn id="23" idx="1"/>
          </p:cNvCxnSpPr>
          <p:nvPr/>
        </p:nvCxnSpPr>
        <p:spPr>
          <a:xfrm>
            <a:off x="3757165" y="1074033"/>
            <a:ext cx="4032742" cy="2117642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endCxn id="22" idx="0"/>
          </p:cNvCxnSpPr>
          <p:nvPr/>
        </p:nvCxnSpPr>
        <p:spPr>
          <a:xfrm>
            <a:off x="2852104" y="1456051"/>
            <a:ext cx="753479" cy="1281870"/>
          </a:xfrm>
          <a:prstGeom prst="straightConnector1">
            <a:avLst/>
          </a:prstGeom>
          <a:ln w="19050" cmpd="sng">
            <a:solidFill>
              <a:srgbClr val="0000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正方形/長方形 51"/>
          <p:cNvSpPr/>
          <p:nvPr/>
        </p:nvSpPr>
        <p:spPr>
          <a:xfrm>
            <a:off x="6098364" y="5300947"/>
            <a:ext cx="25910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Phys. Rev. C 90 (2014) 02490</a:t>
            </a:r>
            <a:endParaRPr lang="ja-JP" altLang="en-US" sz="16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960767" y="3425344"/>
            <a:ext cx="1404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CMS QM2014</a:t>
            </a:r>
            <a:endParaRPr kumimoji="1" lang="ja-JP" altLang="en-US" sz="1600" b="1" dirty="0"/>
          </a:p>
        </p:txBody>
      </p:sp>
      <p:sp>
        <p:nvSpPr>
          <p:cNvPr id="54" name="円/楕円 53"/>
          <p:cNvSpPr/>
          <p:nvPr/>
        </p:nvSpPr>
        <p:spPr>
          <a:xfrm>
            <a:off x="1462113" y="4119268"/>
            <a:ext cx="1638350" cy="566361"/>
          </a:xfrm>
          <a:prstGeom prst="ellipse">
            <a:avLst/>
          </a:prstGeom>
          <a:noFill/>
          <a:ln w="19050" cmpd="sng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6252756" y="4373711"/>
            <a:ext cx="1629101" cy="490156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上矢印 57"/>
          <p:cNvSpPr/>
          <p:nvPr/>
        </p:nvSpPr>
        <p:spPr>
          <a:xfrm rot="3240000">
            <a:off x="2830060" y="2980922"/>
            <a:ext cx="343459" cy="1750659"/>
          </a:xfrm>
          <a:prstGeom prst="upArrow">
            <a:avLst>
              <a:gd name="adj1" fmla="val 42213"/>
              <a:gd name="adj2" fmla="val 63121"/>
            </a:avLst>
          </a:prstGeom>
          <a:solidFill>
            <a:srgbClr val="0000FF">
              <a:alpha val="30000"/>
            </a:srgbClr>
          </a:solidFill>
          <a:ln>
            <a:solidFill>
              <a:srgbClr val="0000FF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上矢印 58"/>
          <p:cNvSpPr/>
          <p:nvPr/>
        </p:nvSpPr>
        <p:spPr>
          <a:xfrm rot="3180000">
            <a:off x="7571834" y="3335408"/>
            <a:ext cx="329343" cy="1590069"/>
          </a:xfrm>
          <a:prstGeom prst="upArrow">
            <a:avLst>
              <a:gd name="adj1" fmla="val 42090"/>
              <a:gd name="adj2" fmla="val 61171"/>
            </a:avLst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55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rhic-aj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05" y="2739313"/>
            <a:ext cx="4589323" cy="3632333"/>
          </a:xfrm>
          <a:prstGeom prst="rect">
            <a:avLst/>
          </a:prstGeom>
        </p:spPr>
      </p:pic>
      <p:pic>
        <p:nvPicPr>
          <p:cNvPr id="32" name="図 31" descr="cms-aj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33" y="74498"/>
            <a:ext cx="2344295" cy="2152490"/>
          </a:xfrm>
          <a:prstGeom prst="rect">
            <a:avLst/>
          </a:prstGeom>
        </p:spPr>
      </p:pic>
      <p:pic>
        <p:nvPicPr>
          <p:cNvPr id="3" name="図 2" descr="rhic-aj0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3" y="2701956"/>
            <a:ext cx="4589323" cy="3816887"/>
          </a:xfrm>
          <a:prstGeom prst="rect">
            <a:avLst/>
          </a:prstGeom>
        </p:spPr>
      </p:pic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86285" y="6202369"/>
            <a:ext cx="1282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STAR, QM14</a:t>
            </a:r>
            <a:endParaRPr lang="ja-JP" altLang="en-US" sz="16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4969" y="204740"/>
            <a:ext cx="4436498" cy="830997"/>
          </a:xfrm>
          <a:prstGeom prst="rect">
            <a:avLst/>
          </a:prstGeom>
          <a:ln w="38100" cmpd="sng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/>
              <a:t>Jet quenching at </a:t>
            </a:r>
            <a:r>
              <a:rPr lang="en-US" altLang="ja-JP" sz="2400" dirty="0" smtClean="0"/>
              <a:t>RHIC </a:t>
            </a:r>
            <a:r>
              <a:rPr lang="en-US" altLang="ja-JP" sz="2400" dirty="0" err="1" smtClean="0"/>
              <a:t>vs</a:t>
            </a:r>
            <a:r>
              <a:rPr lang="en-US" altLang="ja-JP" sz="2400" dirty="0" smtClean="0"/>
              <a:t> LHC </a:t>
            </a:r>
          </a:p>
          <a:p>
            <a:pPr algn="ctr"/>
            <a:r>
              <a:rPr lang="en-US" altLang="ja-JP" sz="2400" dirty="0" smtClean="0"/>
              <a:t>(A</a:t>
            </a:r>
            <a:r>
              <a:rPr lang="en-US" altLang="ja-JP" sz="2400" baseline="-25000" dirty="0" smtClean="0"/>
              <a:t>J</a:t>
            </a:r>
            <a:r>
              <a:rPr lang="en-US" altLang="ja-JP" sz="2400" dirty="0" smtClean="0"/>
              <a:t> : di-jet energy asymmetry) </a:t>
            </a:r>
          </a:p>
        </p:txBody>
      </p:sp>
      <p:sp>
        <p:nvSpPr>
          <p:cNvPr id="12" name="フリーフォーム 11"/>
          <p:cNvSpPr/>
          <p:nvPr/>
        </p:nvSpPr>
        <p:spPr>
          <a:xfrm>
            <a:off x="705533" y="3803684"/>
            <a:ext cx="3598218" cy="2163519"/>
          </a:xfrm>
          <a:custGeom>
            <a:avLst/>
            <a:gdLst>
              <a:gd name="connsiteX0" fmla="*/ 0 w 3598218"/>
              <a:gd name="connsiteY0" fmla="*/ 0 h 1846046"/>
              <a:gd name="connsiteX1" fmla="*/ 623221 w 3598218"/>
              <a:gd name="connsiteY1" fmla="*/ 94066 h 1846046"/>
              <a:gd name="connsiteX2" fmla="*/ 1716797 w 3598218"/>
              <a:gd name="connsiteY2" fmla="*/ 458572 h 1846046"/>
              <a:gd name="connsiteX3" fmla="*/ 2269464 w 3598218"/>
              <a:gd name="connsiteY3" fmla="*/ 1211100 h 1846046"/>
              <a:gd name="connsiteX4" fmla="*/ 3057309 w 3598218"/>
              <a:gd name="connsiteY4" fmla="*/ 1704947 h 1846046"/>
              <a:gd name="connsiteX5" fmla="*/ 3598218 w 3598218"/>
              <a:gd name="connsiteY5" fmla="*/ 1846046 h 1846046"/>
              <a:gd name="connsiteX0" fmla="*/ 0 w 3598218"/>
              <a:gd name="connsiteY0" fmla="*/ 0 h 1846046"/>
              <a:gd name="connsiteX1" fmla="*/ 623221 w 3598218"/>
              <a:gd name="connsiteY1" fmla="*/ 94066 h 1846046"/>
              <a:gd name="connsiteX2" fmla="*/ 1505137 w 3598218"/>
              <a:gd name="connsiteY2" fmla="*/ 388022 h 1846046"/>
              <a:gd name="connsiteX3" fmla="*/ 2269464 w 3598218"/>
              <a:gd name="connsiteY3" fmla="*/ 1211100 h 1846046"/>
              <a:gd name="connsiteX4" fmla="*/ 3057309 w 3598218"/>
              <a:gd name="connsiteY4" fmla="*/ 1704947 h 1846046"/>
              <a:gd name="connsiteX5" fmla="*/ 3598218 w 3598218"/>
              <a:gd name="connsiteY5" fmla="*/ 1846046 h 1846046"/>
              <a:gd name="connsiteX0" fmla="*/ 0 w 3598218"/>
              <a:gd name="connsiteY0" fmla="*/ 0 h 1846046"/>
              <a:gd name="connsiteX1" fmla="*/ 623221 w 3598218"/>
              <a:gd name="connsiteY1" fmla="*/ 58791 h 1846046"/>
              <a:gd name="connsiteX2" fmla="*/ 1505137 w 3598218"/>
              <a:gd name="connsiteY2" fmla="*/ 388022 h 1846046"/>
              <a:gd name="connsiteX3" fmla="*/ 2269464 w 3598218"/>
              <a:gd name="connsiteY3" fmla="*/ 1211100 h 1846046"/>
              <a:gd name="connsiteX4" fmla="*/ 3057309 w 3598218"/>
              <a:gd name="connsiteY4" fmla="*/ 1704947 h 1846046"/>
              <a:gd name="connsiteX5" fmla="*/ 3598218 w 3598218"/>
              <a:gd name="connsiteY5" fmla="*/ 1846046 h 1846046"/>
              <a:gd name="connsiteX0" fmla="*/ 0 w 3598218"/>
              <a:gd name="connsiteY0" fmla="*/ 9113 h 1855159"/>
              <a:gd name="connsiteX1" fmla="*/ 623221 w 3598218"/>
              <a:gd name="connsiteY1" fmla="*/ 67904 h 1855159"/>
              <a:gd name="connsiteX2" fmla="*/ 1446342 w 3598218"/>
              <a:gd name="connsiteY2" fmla="*/ 678055 h 1855159"/>
              <a:gd name="connsiteX3" fmla="*/ 2269464 w 3598218"/>
              <a:gd name="connsiteY3" fmla="*/ 1220213 h 1855159"/>
              <a:gd name="connsiteX4" fmla="*/ 3057309 w 3598218"/>
              <a:gd name="connsiteY4" fmla="*/ 1714060 h 1855159"/>
              <a:gd name="connsiteX5" fmla="*/ 3598218 w 3598218"/>
              <a:gd name="connsiteY5" fmla="*/ 1855159 h 1855159"/>
              <a:gd name="connsiteX0" fmla="*/ 0 w 3598218"/>
              <a:gd name="connsiteY0" fmla="*/ 9113 h 1855159"/>
              <a:gd name="connsiteX1" fmla="*/ 623221 w 3598218"/>
              <a:gd name="connsiteY1" fmla="*/ 67904 h 1855159"/>
              <a:gd name="connsiteX2" fmla="*/ 1446342 w 3598218"/>
              <a:gd name="connsiteY2" fmla="*/ 678055 h 1855159"/>
              <a:gd name="connsiteX3" fmla="*/ 2187152 w 3598218"/>
              <a:gd name="connsiteY3" fmla="*/ 1290443 h 1855159"/>
              <a:gd name="connsiteX4" fmla="*/ 3057309 w 3598218"/>
              <a:gd name="connsiteY4" fmla="*/ 1714060 h 1855159"/>
              <a:gd name="connsiteX5" fmla="*/ 3598218 w 3598218"/>
              <a:gd name="connsiteY5" fmla="*/ 1855159 h 1855159"/>
              <a:gd name="connsiteX0" fmla="*/ 0 w 3598218"/>
              <a:gd name="connsiteY0" fmla="*/ 9113 h 1855159"/>
              <a:gd name="connsiteX1" fmla="*/ 623221 w 3598218"/>
              <a:gd name="connsiteY1" fmla="*/ 67904 h 1855159"/>
              <a:gd name="connsiteX2" fmla="*/ 1446342 w 3598218"/>
              <a:gd name="connsiteY2" fmla="*/ 678055 h 1855159"/>
              <a:gd name="connsiteX3" fmla="*/ 2187152 w 3598218"/>
              <a:gd name="connsiteY3" fmla="*/ 1290443 h 1855159"/>
              <a:gd name="connsiteX4" fmla="*/ 3045550 w 3598218"/>
              <a:gd name="connsiteY4" fmla="*/ 1734127 h 1855159"/>
              <a:gd name="connsiteX5" fmla="*/ 3598218 w 3598218"/>
              <a:gd name="connsiteY5" fmla="*/ 1855159 h 1855159"/>
              <a:gd name="connsiteX0" fmla="*/ 0 w 3598218"/>
              <a:gd name="connsiteY0" fmla="*/ 9113 h 1855159"/>
              <a:gd name="connsiteX1" fmla="*/ 623221 w 3598218"/>
              <a:gd name="connsiteY1" fmla="*/ 67904 h 1855159"/>
              <a:gd name="connsiteX2" fmla="*/ 1446342 w 3598218"/>
              <a:gd name="connsiteY2" fmla="*/ 678055 h 1855159"/>
              <a:gd name="connsiteX3" fmla="*/ 2187152 w 3598218"/>
              <a:gd name="connsiteY3" fmla="*/ 1290443 h 1855159"/>
              <a:gd name="connsiteX4" fmla="*/ 2869167 w 3598218"/>
              <a:gd name="connsiteY4" fmla="*/ 1704029 h 1855159"/>
              <a:gd name="connsiteX5" fmla="*/ 3598218 w 3598218"/>
              <a:gd name="connsiteY5" fmla="*/ 1855159 h 1855159"/>
              <a:gd name="connsiteX0" fmla="*/ 0 w 3598218"/>
              <a:gd name="connsiteY0" fmla="*/ 0 h 1846046"/>
              <a:gd name="connsiteX1" fmla="*/ 670256 w 3598218"/>
              <a:gd name="connsiteY1" fmla="*/ 149087 h 1846046"/>
              <a:gd name="connsiteX2" fmla="*/ 1446342 w 3598218"/>
              <a:gd name="connsiteY2" fmla="*/ 668942 h 1846046"/>
              <a:gd name="connsiteX3" fmla="*/ 2187152 w 3598218"/>
              <a:gd name="connsiteY3" fmla="*/ 1281330 h 1846046"/>
              <a:gd name="connsiteX4" fmla="*/ 2869167 w 3598218"/>
              <a:gd name="connsiteY4" fmla="*/ 1694916 h 1846046"/>
              <a:gd name="connsiteX5" fmla="*/ 3598218 w 3598218"/>
              <a:gd name="connsiteY5" fmla="*/ 1846046 h 1846046"/>
              <a:gd name="connsiteX0" fmla="*/ 0 w 3598218"/>
              <a:gd name="connsiteY0" fmla="*/ 0 h 1846046"/>
              <a:gd name="connsiteX1" fmla="*/ 670256 w 3598218"/>
              <a:gd name="connsiteY1" fmla="*/ 149087 h 1846046"/>
              <a:gd name="connsiteX2" fmla="*/ 1458101 w 3598218"/>
              <a:gd name="connsiteY2" fmla="*/ 709073 h 1846046"/>
              <a:gd name="connsiteX3" fmla="*/ 2187152 w 3598218"/>
              <a:gd name="connsiteY3" fmla="*/ 1281330 h 1846046"/>
              <a:gd name="connsiteX4" fmla="*/ 2869167 w 3598218"/>
              <a:gd name="connsiteY4" fmla="*/ 1694916 h 1846046"/>
              <a:gd name="connsiteX5" fmla="*/ 3598218 w 3598218"/>
              <a:gd name="connsiteY5" fmla="*/ 1846046 h 184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8218" h="1846046">
                <a:moveTo>
                  <a:pt x="0" y="0"/>
                </a:moveTo>
                <a:cubicBezTo>
                  <a:pt x="168544" y="8818"/>
                  <a:pt x="427239" y="30908"/>
                  <a:pt x="670256" y="149087"/>
                </a:cubicBezTo>
                <a:cubicBezTo>
                  <a:pt x="913273" y="267266"/>
                  <a:pt x="1205285" y="520366"/>
                  <a:pt x="1458101" y="709073"/>
                </a:cubicBezTo>
                <a:cubicBezTo>
                  <a:pt x="1710917" y="897780"/>
                  <a:pt x="1951974" y="1117023"/>
                  <a:pt x="2187152" y="1281330"/>
                </a:cubicBezTo>
                <a:cubicBezTo>
                  <a:pt x="2422330" y="1445637"/>
                  <a:pt x="2633990" y="1600797"/>
                  <a:pt x="2869167" y="1694916"/>
                </a:cubicBezTo>
                <a:cubicBezTo>
                  <a:pt x="3104344" y="1789035"/>
                  <a:pt x="3438493" y="1828408"/>
                  <a:pt x="3598218" y="1846046"/>
                </a:cubicBezTo>
              </a:path>
            </a:pathLst>
          </a:custGeom>
          <a:ln w="76200" cmpd="sng">
            <a:solidFill>
              <a:srgbClr val="0000FF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705533" y="4096253"/>
            <a:ext cx="3598218" cy="1846046"/>
          </a:xfrm>
          <a:custGeom>
            <a:avLst/>
            <a:gdLst>
              <a:gd name="connsiteX0" fmla="*/ 0 w 3598218"/>
              <a:gd name="connsiteY0" fmla="*/ 0 h 1846046"/>
              <a:gd name="connsiteX1" fmla="*/ 623221 w 3598218"/>
              <a:gd name="connsiteY1" fmla="*/ 94066 h 1846046"/>
              <a:gd name="connsiteX2" fmla="*/ 1716797 w 3598218"/>
              <a:gd name="connsiteY2" fmla="*/ 458572 h 1846046"/>
              <a:gd name="connsiteX3" fmla="*/ 2269464 w 3598218"/>
              <a:gd name="connsiteY3" fmla="*/ 1211100 h 1846046"/>
              <a:gd name="connsiteX4" fmla="*/ 3057309 w 3598218"/>
              <a:gd name="connsiteY4" fmla="*/ 1704947 h 1846046"/>
              <a:gd name="connsiteX5" fmla="*/ 3598218 w 3598218"/>
              <a:gd name="connsiteY5" fmla="*/ 1846046 h 1846046"/>
              <a:gd name="connsiteX0" fmla="*/ 0 w 3598218"/>
              <a:gd name="connsiteY0" fmla="*/ 0 h 1846046"/>
              <a:gd name="connsiteX1" fmla="*/ 623221 w 3598218"/>
              <a:gd name="connsiteY1" fmla="*/ 94066 h 1846046"/>
              <a:gd name="connsiteX2" fmla="*/ 1505137 w 3598218"/>
              <a:gd name="connsiteY2" fmla="*/ 388022 h 1846046"/>
              <a:gd name="connsiteX3" fmla="*/ 2269464 w 3598218"/>
              <a:gd name="connsiteY3" fmla="*/ 1211100 h 1846046"/>
              <a:gd name="connsiteX4" fmla="*/ 3057309 w 3598218"/>
              <a:gd name="connsiteY4" fmla="*/ 1704947 h 1846046"/>
              <a:gd name="connsiteX5" fmla="*/ 3598218 w 3598218"/>
              <a:gd name="connsiteY5" fmla="*/ 1846046 h 1846046"/>
              <a:gd name="connsiteX0" fmla="*/ 0 w 3598218"/>
              <a:gd name="connsiteY0" fmla="*/ 0 h 1846046"/>
              <a:gd name="connsiteX1" fmla="*/ 623221 w 3598218"/>
              <a:gd name="connsiteY1" fmla="*/ 58791 h 1846046"/>
              <a:gd name="connsiteX2" fmla="*/ 1505137 w 3598218"/>
              <a:gd name="connsiteY2" fmla="*/ 388022 h 1846046"/>
              <a:gd name="connsiteX3" fmla="*/ 2269464 w 3598218"/>
              <a:gd name="connsiteY3" fmla="*/ 1211100 h 1846046"/>
              <a:gd name="connsiteX4" fmla="*/ 3057309 w 3598218"/>
              <a:gd name="connsiteY4" fmla="*/ 1704947 h 1846046"/>
              <a:gd name="connsiteX5" fmla="*/ 3598218 w 3598218"/>
              <a:gd name="connsiteY5" fmla="*/ 1846046 h 1846046"/>
              <a:gd name="connsiteX0" fmla="*/ 0 w 3598218"/>
              <a:gd name="connsiteY0" fmla="*/ 0 h 1846046"/>
              <a:gd name="connsiteX1" fmla="*/ 717292 w 3598218"/>
              <a:gd name="connsiteY1" fmla="*/ 82308 h 1846046"/>
              <a:gd name="connsiteX2" fmla="*/ 1505137 w 3598218"/>
              <a:gd name="connsiteY2" fmla="*/ 388022 h 1846046"/>
              <a:gd name="connsiteX3" fmla="*/ 2269464 w 3598218"/>
              <a:gd name="connsiteY3" fmla="*/ 1211100 h 1846046"/>
              <a:gd name="connsiteX4" fmla="*/ 3057309 w 3598218"/>
              <a:gd name="connsiteY4" fmla="*/ 1704947 h 1846046"/>
              <a:gd name="connsiteX5" fmla="*/ 3598218 w 3598218"/>
              <a:gd name="connsiteY5" fmla="*/ 1846046 h 1846046"/>
              <a:gd name="connsiteX0" fmla="*/ 0 w 3598218"/>
              <a:gd name="connsiteY0" fmla="*/ 0 h 1846046"/>
              <a:gd name="connsiteX1" fmla="*/ 717292 w 3598218"/>
              <a:gd name="connsiteY1" fmla="*/ 82308 h 1846046"/>
              <a:gd name="connsiteX2" fmla="*/ 1505137 w 3598218"/>
              <a:gd name="connsiteY2" fmla="*/ 388022 h 1846046"/>
              <a:gd name="connsiteX3" fmla="*/ 2269464 w 3598218"/>
              <a:gd name="connsiteY3" fmla="*/ 1211100 h 1846046"/>
              <a:gd name="connsiteX4" fmla="*/ 3057309 w 3598218"/>
              <a:gd name="connsiteY4" fmla="*/ 1704947 h 1846046"/>
              <a:gd name="connsiteX5" fmla="*/ 3598218 w 3598218"/>
              <a:gd name="connsiteY5" fmla="*/ 1846046 h 1846046"/>
              <a:gd name="connsiteX0" fmla="*/ 0 w 3598218"/>
              <a:gd name="connsiteY0" fmla="*/ 0 h 1846046"/>
              <a:gd name="connsiteX1" fmla="*/ 717292 w 3598218"/>
              <a:gd name="connsiteY1" fmla="*/ 82308 h 1846046"/>
              <a:gd name="connsiteX2" fmla="*/ 1505137 w 3598218"/>
              <a:gd name="connsiteY2" fmla="*/ 388022 h 1846046"/>
              <a:gd name="connsiteX3" fmla="*/ 2269464 w 3598218"/>
              <a:gd name="connsiteY3" fmla="*/ 1211100 h 1846046"/>
              <a:gd name="connsiteX4" fmla="*/ 3057309 w 3598218"/>
              <a:gd name="connsiteY4" fmla="*/ 1704947 h 1846046"/>
              <a:gd name="connsiteX5" fmla="*/ 3598218 w 3598218"/>
              <a:gd name="connsiteY5" fmla="*/ 1846046 h 1846046"/>
              <a:gd name="connsiteX0" fmla="*/ 0 w 3598218"/>
              <a:gd name="connsiteY0" fmla="*/ 0 h 1846046"/>
              <a:gd name="connsiteX1" fmla="*/ 717292 w 3598218"/>
              <a:gd name="connsiteY1" fmla="*/ 82308 h 1846046"/>
              <a:gd name="connsiteX2" fmla="*/ 1505137 w 3598218"/>
              <a:gd name="connsiteY2" fmla="*/ 388022 h 1846046"/>
              <a:gd name="connsiteX3" fmla="*/ 2245946 w 3598218"/>
              <a:gd name="connsiteY3" fmla="*/ 1140550 h 1846046"/>
              <a:gd name="connsiteX4" fmla="*/ 3057309 w 3598218"/>
              <a:gd name="connsiteY4" fmla="*/ 1704947 h 1846046"/>
              <a:gd name="connsiteX5" fmla="*/ 3598218 w 3598218"/>
              <a:gd name="connsiteY5" fmla="*/ 1846046 h 1846046"/>
              <a:gd name="connsiteX0" fmla="*/ 0 w 3598218"/>
              <a:gd name="connsiteY0" fmla="*/ 0 h 1846046"/>
              <a:gd name="connsiteX1" fmla="*/ 717292 w 3598218"/>
              <a:gd name="connsiteY1" fmla="*/ 82308 h 1846046"/>
              <a:gd name="connsiteX2" fmla="*/ 1505137 w 3598218"/>
              <a:gd name="connsiteY2" fmla="*/ 388022 h 1846046"/>
              <a:gd name="connsiteX3" fmla="*/ 2245946 w 3598218"/>
              <a:gd name="connsiteY3" fmla="*/ 1140550 h 1846046"/>
              <a:gd name="connsiteX4" fmla="*/ 2974997 w 3598218"/>
              <a:gd name="connsiteY4" fmla="*/ 1681431 h 1846046"/>
              <a:gd name="connsiteX5" fmla="*/ 3598218 w 3598218"/>
              <a:gd name="connsiteY5" fmla="*/ 1846046 h 184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8218" h="1846046">
                <a:moveTo>
                  <a:pt x="0" y="0"/>
                </a:moveTo>
                <a:cubicBezTo>
                  <a:pt x="168544" y="8818"/>
                  <a:pt x="407641" y="5880"/>
                  <a:pt x="717292" y="82308"/>
                </a:cubicBezTo>
                <a:cubicBezTo>
                  <a:pt x="1026943" y="158736"/>
                  <a:pt x="1250361" y="211648"/>
                  <a:pt x="1505137" y="388022"/>
                </a:cubicBezTo>
                <a:cubicBezTo>
                  <a:pt x="1759913" y="564396"/>
                  <a:pt x="2000969" y="924982"/>
                  <a:pt x="2245946" y="1140550"/>
                </a:cubicBezTo>
                <a:cubicBezTo>
                  <a:pt x="2490923" y="1356118"/>
                  <a:pt x="2749618" y="1563848"/>
                  <a:pt x="2974997" y="1681431"/>
                </a:cubicBezTo>
                <a:cubicBezTo>
                  <a:pt x="3200376" y="1799014"/>
                  <a:pt x="3438493" y="1828408"/>
                  <a:pt x="3598218" y="1846046"/>
                </a:cubicBezTo>
              </a:path>
            </a:pathLst>
          </a:custGeom>
          <a:ln w="76200" cmpd="sng"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>
            <a:off x="2340017" y="3776698"/>
            <a:ext cx="2110988" cy="0"/>
          </a:xfrm>
          <a:prstGeom prst="line">
            <a:avLst/>
          </a:prstGeom>
          <a:ln w="76200" cmpd="sng"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2340017" y="3376460"/>
            <a:ext cx="2110988" cy="0"/>
          </a:xfrm>
          <a:prstGeom prst="line">
            <a:avLst/>
          </a:prstGeom>
          <a:ln w="76200" cmpd="sng">
            <a:solidFill>
              <a:srgbClr val="0000FF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59927" y="1136309"/>
            <a:ext cx="46829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1400" dirty="0"/>
              <a:t>visible effect with smaller jet cone R</a:t>
            </a:r>
            <a:r>
              <a:rPr lang="en-US" altLang="ja-JP" sz="1400" dirty="0">
                <a:latin typeface="Symbol" charset="2"/>
                <a:cs typeface="Symbol" charset="2"/>
              </a:rPr>
              <a:t>~</a:t>
            </a:r>
            <a:r>
              <a:rPr lang="en-US" altLang="ja-JP" sz="1400" dirty="0" smtClean="0"/>
              <a:t>0.2 at RHIC</a:t>
            </a:r>
            <a:endParaRPr kumimoji="1" lang="en-US" altLang="ja-JP" sz="1400" dirty="0" smtClean="0"/>
          </a:p>
          <a:p>
            <a:pPr marL="285750" indent="-285750">
              <a:buFont typeface="Arial"/>
              <a:buChar char="•"/>
            </a:pPr>
            <a:r>
              <a:rPr kumimoji="1" lang="en-US" altLang="ja-JP" sz="1400" dirty="0" smtClean="0"/>
              <a:t>lower jet energy than LHC, </a:t>
            </a:r>
            <a:br>
              <a:rPr kumimoji="1" lang="en-US" altLang="ja-JP" sz="1400" dirty="0" smtClean="0"/>
            </a:br>
            <a:r>
              <a:rPr lang="en-US" altLang="ja-JP" sz="1400" dirty="0" smtClean="0"/>
              <a:t>smaller effect than LHC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1400" dirty="0" smtClean="0"/>
              <a:t>mostly recovered jet energy </a:t>
            </a:r>
            <a:br>
              <a:rPr lang="en-US" altLang="ja-JP" sz="1400" dirty="0" smtClean="0"/>
            </a:br>
            <a:r>
              <a:rPr lang="en-US" altLang="ja-JP" sz="1400" dirty="0" smtClean="0"/>
              <a:t>within larger jet cone R</a:t>
            </a:r>
            <a:r>
              <a:rPr lang="en-US" altLang="ja-JP" sz="1400" dirty="0" smtClean="0">
                <a:latin typeface="Symbol" charset="2"/>
                <a:cs typeface="Symbol" charset="2"/>
              </a:rPr>
              <a:t>~</a:t>
            </a:r>
            <a:r>
              <a:rPr lang="en-US" altLang="ja-JP" sz="1400" dirty="0" smtClean="0"/>
              <a:t>0.4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sz="1400" dirty="0" smtClean="0"/>
              <a:t>Somewhat contradicting with large angle </a:t>
            </a:r>
            <a:br>
              <a:rPr kumimoji="1" lang="en-US" altLang="ja-JP" sz="1400" dirty="0" smtClean="0"/>
            </a:br>
            <a:r>
              <a:rPr kumimoji="1" lang="en-US" altLang="ja-JP" sz="1400" dirty="0" smtClean="0"/>
              <a:t>emission of low </a:t>
            </a:r>
            <a:r>
              <a:rPr kumimoji="1" lang="en-US" altLang="ja-JP" sz="1400" dirty="0" err="1" smtClean="0"/>
              <a:t>p</a:t>
            </a:r>
            <a:r>
              <a:rPr kumimoji="1" lang="en-US" altLang="ja-JP" sz="1400" baseline="-25000" dirty="0" err="1" smtClean="0"/>
              <a:t>T</a:t>
            </a:r>
            <a:r>
              <a:rPr kumimoji="1" lang="en-US" altLang="ja-JP" sz="1400" dirty="0" smtClean="0"/>
              <a:t> particles (jet selection bias…)</a:t>
            </a:r>
            <a:endParaRPr kumimoji="1" lang="ja-JP" altLang="en-US" sz="1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3217333" y="4096253"/>
            <a:ext cx="1051628" cy="43982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7635171" y="4099116"/>
            <a:ext cx="1051628" cy="439823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2409593" y="4600320"/>
            <a:ext cx="3815361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4942875" y="4600320"/>
            <a:ext cx="1396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/>
              <a:t>The d</a:t>
            </a:r>
            <a:r>
              <a:rPr kumimoji="1" lang="en-US" altLang="ja-JP" sz="1400" dirty="0" smtClean="0"/>
              <a:t>ifference </a:t>
            </a:r>
            <a:br>
              <a:rPr kumimoji="1" lang="en-US" altLang="ja-JP" sz="1400" dirty="0" smtClean="0"/>
            </a:br>
            <a:r>
              <a:rPr kumimoji="1" lang="en-US" altLang="ja-JP" sz="1400" dirty="0" smtClean="0"/>
              <a:t>is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mostly gone.</a:t>
            </a:r>
            <a:endParaRPr kumimoji="1" lang="ja-JP" altLang="en-US" sz="1400" dirty="0"/>
          </a:p>
        </p:txBody>
      </p:sp>
      <p:sp>
        <p:nvSpPr>
          <p:cNvPr id="21" name="フリーフォーム 20"/>
          <p:cNvSpPr/>
          <p:nvPr/>
        </p:nvSpPr>
        <p:spPr>
          <a:xfrm>
            <a:off x="5067385" y="3676684"/>
            <a:ext cx="3598218" cy="2163519"/>
          </a:xfrm>
          <a:custGeom>
            <a:avLst/>
            <a:gdLst>
              <a:gd name="connsiteX0" fmla="*/ 0 w 3598218"/>
              <a:gd name="connsiteY0" fmla="*/ 0 h 1846046"/>
              <a:gd name="connsiteX1" fmla="*/ 623221 w 3598218"/>
              <a:gd name="connsiteY1" fmla="*/ 94066 h 1846046"/>
              <a:gd name="connsiteX2" fmla="*/ 1716797 w 3598218"/>
              <a:gd name="connsiteY2" fmla="*/ 458572 h 1846046"/>
              <a:gd name="connsiteX3" fmla="*/ 2269464 w 3598218"/>
              <a:gd name="connsiteY3" fmla="*/ 1211100 h 1846046"/>
              <a:gd name="connsiteX4" fmla="*/ 3057309 w 3598218"/>
              <a:gd name="connsiteY4" fmla="*/ 1704947 h 1846046"/>
              <a:gd name="connsiteX5" fmla="*/ 3598218 w 3598218"/>
              <a:gd name="connsiteY5" fmla="*/ 1846046 h 1846046"/>
              <a:gd name="connsiteX0" fmla="*/ 0 w 3598218"/>
              <a:gd name="connsiteY0" fmla="*/ 0 h 1846046"/>
              <a:gd name="connsiteX1" fmla="*/ 623221 w 3598218"/>
              <a:gd name="connsiteY1" fmla="*/ 94066 h 1846046"/>
              <a:gd name="connsiteX2" fmla="*/ 1505137 w 3598218"/>
              <a:gd name="connsiteY2" fmla="*/ 388022 h 1846046"/>
              <a:gd name="connsiteX3" fmla="*/ 2269464 w 3598218"/>
              <a:gd name="connsiteY3" fmla="*/ 1211100 h 1846046"/>
              <a:gd name="connsiteX4" fmla="*/ 3057309 w 3598218"/>
              <a:gd name="connsiteY4" fmla="*/ 1704947 h 1846046"/>
              <a:gd name="connsiteX5" fmla="*/ 3598218 w 3598218"/>
              <a:gd name="connsiteY5" fmla="*/ 1846046 h 1846046"/>
              <a:gd name="connsiteX0" fmla="*/ 0 w 3598218"/>
              <a:gd name="connsiteY0" fmla="*/ 0 h 1846046"/>
              <a:gd name="connsiteX1" fmla="*/ 623221 w 3598218"/>
              <a:gd name="connsiteY1" fmla="*/ 58791 h 1846046"/>
              <a:gd name="connsiteX2" fmla="*/ 1505137 w 3598218"/>
              <a:gd name="connsiteY2" fmla="*/ 388022 h 1846046"/>
              <a:gd name="connsiteX3" fmla="*/ 2269464 w 3598218"/>
              <a:gd name="connsiteY3" fmla="*/ 1211100 h 1846046"/>
              <a:gd name="connsiteX4" fmla="*/ 3057309 w 3598218"/>
              <a:gd name="connsiteY4" fmla="*/ 1704947 h 1846046"/>
              <a:gd name="connsiteX5" fmla="*/ 3598218 w 3598218"/>
              <a:gd name="connsiteY5" fmla="*/ 1846046 h 1846046"/>
              <a:gd name="connsiteX0" fmla="*/ 0 w 3598218"/>
              <a:gd name="connsiteY0" fmla="*/ 9113 h 1855159"/>
              <a:gd name="connsiteX1" fmla="*/ 623221 w 3598218"/>
              <a:gd name="connsiteY1" fmla="*/ 67904 h 1855159"/>
              <a:gd name="connsiteX2" fmla="*/ 1446342 w 3598218"/>
              <a:gd name="connsiteY2" fmla="*/ 678055 h 1855159"/>
              <a:gd name="connsiteX3" fmla="*/ 2269464 w 3598218"/>
              <a:gd name="connsiteY3" fmla="*/ 1220213 h 1855159"/>
              <a:gd name="connsiteX4" fmla="*/ 3057309 w 3598218"/>
              <a:gd name="connsiteY4" fmla="*/ 1714060 h 1855159"/>
              <a:gd name="connsiteX5" fmla="*/ 3598218 w 3598218"/>
              <a:gd name="connsiteY5" fmla="*/ 1855159 h 1855159"/>
              <a:gd name="connsiteX0" fmla="*/ 0 w 3598218"/>
              <a:gd name="connsiteY0" fmla="*/ 9113 h 1855159"/>
              <a:gd name="connsiteX1" fmla="*/ 623221 w 3598218"/>
              <a:gd name="connsiteY1" fmla="*/ 67904 h 1855159"/>
              <a:gd name="connsiteX2" fmla="*/ 1446342 w 3598218"/>
              <a:gd name="connsiteY2" fmla="*/ 678055 h 1855159"/>
              <a:gd name="connsiteX3" fmla="*/ 2187152 w 3598218"/>
              <a:gd name="connsiteY3" fmla="*/ 1290443 h 1855159"/>
              <a:gd name="connsiteX4" fmla="*/ 3057309 w 3598218"/>
              <a:gd name="connsiteY4" fmla="*/ 1714060 h 1855159"/>
              <a:gd name="connsiteX5" fmla="*/ 3598218 w 3598218"/>
              <a:gd name="connsiteY5" fmla="*/ 1855159 h 1855159"/>
              <a:gd name="connsiteX0" fmla="*/ 0 w 3598218"/>
              <a:gd name="connsiteY0" fmla="*/ 9113 h 1855159"/>
              <a:gd name="connsiteX1" fmla="*/ 623221 w 3598218"/>
              <a:gd name="connsiteY1" fmla="*/ 67904 h 1855159"/>
              <a:gd name="connsiteX2" fmla="*/ 1446342 w 3598218"/>
              <a:gd name="connsiteY2" fmla="*/ 678055 h 1855159"/>
              <a:gd name="connsiteX3" fmla="*/ 2187152 w 3598218"/>
              <a:gd name="connsiteY3" fmla="*/ 1290443 h 1855159"/>
              <a:gd name="connsiteX4" fmla="*/ 3045550 w 3598218"/>
              <a:gd name="connsiteY4" fmla="*/ 1734127 h 1855159"/>
              <a:gd name="connsiteX5" fmla="*/ 3598218 w 3598218"/>
              <a:gd name="connsiteY5" fmla="*/ 1855159 h 1855159"/>
              <a:gd name="connsiteX0" fmla="*/ 0 w 3598218"/>
              <a:gd name="connsiteY0" fmla="*/ 9113 h 1855159"/>
              <a:gd name="connsiteX1" fmla="*/ 623221 w 3598218"/>
              <a:gd name="connsiteY1" fmla="*/ 67904 h 1855159"/>
              <a:gd name="connsiteX2" fmla="*/ 1446342 w 3598218"/>
              <a:gd name="connsiteY2" fmla="*/ 678055 h 1855159"/>
              <a:gd name="connsiteX3" fmla="*/ 2187152 w 3598218"/>
              <a:gd name="connsiteY3" fmla="*/ 1290443 h 1855159"/>
              <a:gd name="connsiteX4" fmla="*/ 2869167 w 3598218"/>
              <a:gd name="connsiteY4" fmla="*/ 1704029 h 1855159"/>
              <a:gd name="connsiteX5" fmla="*/ 3598218 w 3598218"/>
              <a:gd name="connsiteY5" fmla="*/ 1855159 h 1855159"/>
              <a:gd name="connsiteX0" fmla="*/ 0 w 3598218"/>
              <a:gd name="connsiteY0" fmla="*/ 0 h 1846046"/>
              <a:gd name="connsiteX1" fmla="*/ 670256 w 3598218"/>
              <a:gd name="connsiteY1" fmla="*/ 149087 h 1846046"/>
              <a:gd name="connsiteX2" fmla="*/ 1446342 w 3598218"/>
              <a:gd name="connsiteY2" fmla="*/ 668942 h 1846046"/>
              <a:gd name="connsiteX3" fmla="*/ 2187152 w 3598218"/>
              <a:gd name="connsiteY3" fmla="*/ 1281330 h 1846046"/>
              <a:gd name="connsiteX4" fmla="*/ 2869167 w 3598218"/>
              <a:gd name="connsiteY4" fmla="*/ 1694916 h 1846046"/>
              <a:gd name="connsiteX5" fmla="*/ 3598218 w 3598218"/>
              <a:gd name="connsiteY5" fmla="*/ 1846046 h 1846046"/>
              <a:gd name="connsiteX0" fmla="*/ 0 w 3598218"/>
              <a:gd name="connsiteY0" fmla="*/ 0 h 1846046"/>
              <a:gd name="connsiteX1" fmla="*/ 670256 w 3598218"/>
              <a:gd name="connsiteY1" fmla="*/ 149087 h 1846046"/>
              <a:gd name="connsiteX2" fmla="*/ 1458101 w 3598218"/>
              <a:gd name="connsiteY2" fmla="*/ 709073 h 1846046"/>
              <a:gd name="connsiteX3" fmla="*/ 2187152 w 3598218"/>
              <a:gd name="connsiteY3" fmla="*/ 1281330 h 1846046"/>
              <a:gd name="connsiteX4" fmla="*/ 2869167 w 3598218"/>
              <a:gd name="connsiteY4" fmla="*/ 1694916 h 1846046"/>
              <a:gd name="connsiteX5" fmla="*/ 3598218 w 3598218"/>
              <a:gd name="connsiteY5" fmla="*/ 1846046 h 1846046"/>
              <a:gd name="connsiteX0" fmla="*/ 0 w 3598218"/>
              <a:gd name="connsiteY0" fmla="*/ 0 h 1846046"/>
              <a:gd name="connsiteX1" fmla="*/ 670256 w 3598218"/>
              <a:gd name="connsiteY1" fmla="*/ 149087 h 1846046"/>
              <a:gd name="connsiteX2" fmla="*/ 1343801 w 3598218"/>
              <a:gd name="connsiteY2" fmla="*/ 719910 h 1846046"/>
              <a:gd name="connsiteX3" fmla="*/ 2187152 w 3598218"/>
              <a:gd name="connsiteY3" fmla="*/ 1281330 h 1846046"/>
              <a:gd name="connsiteX4" fmla="*/ 2869167 w 3598218"/>
              <a:gd name="connsiteY4" fmla="*/ 1694916 h 1846046"/>
              <a:gd name="connsiteX5" fmla="*/ 3598218 w 3598218"/>
              <a:gd name="connsiteY5" fmla="*/ 1846046 h 1846046"/>
              <a:gd name="connsiteX0" fmla="*/ 0 w 3598218"/>
              <a:gd name="connsiteY0" fmla="*/ 0 h 1846046"/>
              <a:gd name="connsiteX1" fmla="*/ 670256 w 3598218"/>
              <a:gd name="connsiteY1" fmla="*/ 149087 h 1846046"/>
              <a:gd name="connsiteX2" fmla="*/ 1343801 w 3598218"/>
              <a:gd name="connsiteY2" fmla="*/ 719910 h 1846046"/>
              <a:gd name="connsiteX3" fmla="*/ 2047452 w 3598218"/>
              <a:gd name="connsiteY3" fmla="*/ 1281330 h 1846046"/>
              <a:gd name="connsiteX4" fmla="*/ 2869167 w 3598218"/>
              <a:gd name="connsiteY4" fmla="*/ 1694916 h 1846046"/>
              <a:gd name="connsiteX5" fmla="*/ 3598218 w 3598218"/>
              <a:gd name="connsiteY5" fmla="*/ 1846046 h 1846046"/>
              <a:gd name="connsiteX0" fmla="*/ 0 w 3598218"/>
              <a:gd name="connsiteY0" fmla="*/ 0 h 1846046"/>
              <a:gd name="connsiteX1" fmla="*/ 670256 w 3598218"/>
              <a:gd name="connsiteY1" fmla="*/ 149087 h 1846046"/>
              <a:gd name="connsiteX2" fmla="*/ 1343801 w 3598218"/>
              <a:gd name="connsiteY2" fmla="*/ 719910 h 1846046"/>
              <a:gd name="connsiteX3" fmla="*/ 2047452 w 3598218"/>
              <a:gd name="connsiteY3" fmla="*/ 1281330 h 1846046"/>
              <a:gd name="connsiteX4" fmla="*/ 2754867 w 3598218"/>
              <a:gd name="connsiteY4" fmla="*/ 1694916 h 1846046"/>
              <a:gd name="connsiteX5" fmla="*/ 3598218 w 3598218"/>
              <a:gd name="connsiteY5" fmla="*/ 1846046 h 1846046"/>
              <a:gd name="connsiteX0" fmla="*/ 0 w 3598218"/>
              <a:gd name="connsiteY0" fmla="*/ 0 h 1846046"/>
              <a:gd name="connsiteX1" fmla="*/ 670256 w 3598218"/>
              <a:gd name="connsiteY1" fmla="*/ 149087 h 1846046"/>
              <a:gd name="connsiteX2" fmla="*/ 1293001 w 3598218"/>
              <a:gd name="connsiteY2" fmla="*/ 719910 h 1846046"/>
              <a:gd name="connsiteX3" fmla="*/ 2047452 w 3598218"/>
              <a:gd name="connsiteY3" fmla="*/ 1281330 h 1846046"/>
              <a:gd name="connsiteX4" fmla="*/ 2754867 w 3598218"/>
              <a:gd name="connsiteY4" fmla="*/ 1694916 h 1846046"/>
              <a:gd name="connsiteX5" fmla="*/ 3598218 w 3598218"/>
              <a:gd name="connsiteY5" fmla="*/ 1846046 h 1846046"/>
              <a:gd name="connsiteX0" fmla="*/ 0 w 3598218"/>
              <a:gd name="connsiteY0" fmla="*/ 0 h 1846046"/>
              <a:gd name="connsiteX1" fmla="*/ 670256 w 3598218"/>
              <a:gd name="connsiteY1" fmla="*/ 149087 h 1846046"/>
              <a:gd name="connsiteX2" fmla="*/ 1293001 w 3598218"/>
              <a:gd name="connsiteY2" fmla="*/ 719910 h 1846046"/>
              <a:gd name="connsiteX3" fmla="*/ 1945852 w 3598218"/>
              <a:gd name="connsiteY3" fmla="*/ 1270493 h 1846046"/>
              <a:gd name="connsiteX4" fmla="*/ 2754867 w 3598218"/>
              <a:gd name="connsiteY4" fmla="*/ 1694916 h 1846046"/>
              <a:gd name="connsiteX5" fmla="*/ 3598218 w 3598218"/>
              <a:gd name="connsiteY5" fmla="*/ 1846046 h 184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8218" h="1846046">
                <a:moveTo>
                  <a:pt x="0" y="0"/>
                </a:moveTo>
                <a:cubicBezTo>
                  <a:pt x="168544" y="8818"/>
                  <a:pt x="454756" y="29102"/>
                  <a:pt x="670256" y="149087"/>
                </a:cubicBezTo>
                <a:cubicBezTo>
                  <a:pt x="885756" y="269072"/>
                  <a:pt x="1080402" y="533009"/>
                  <a:pt x="1293001" y="719910"/>
                </a:cubicBezTo>
                <a:cubicBezTo>
                  <a:pt x="1505600" y="906811"/>
                  <a:pt x="1702208" y="1107992"/>
                  <a:pt x="1945852" y="1270493"/>
                </a:cubicBezTo>
                <a:cubicBezTo>
                  <a:pt x="2189496" y="1432994"/>
                  <a:pt x="2519690" y="1600797"/>
                  <a:pt x="2754867" y="1694916"/>
                </a:cubicBezTo>
                <a:cubicBezTo>
                  <a:pt x="2990044" y="1789035"/>
                  <a:pt x="3438493" y="1828408"/>
                  <a:pt x="3598218" y="1846046"/>
                </a:cubicBezTo>
              </a:path>
            </a:pathLst>
          </a:custGeom>
          <a:ln w="76200" cmpd="sng">
            <a:solidFill>
              <a:srgbClr val="0080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4" name="図形グループ 73"/>
          <p:cNvGrpSpPr/>
          <p:nvPr/>
        </p:nvGrpSpPr>
        <p:grpSpPr>
          <a:xfrm>
            <a:off x="3861994" y="1632396"/>
            <a:ext cx="1748473" cy="728404"/>
            <a:chOff x="3940160" y="1894485"/>
            <a:chExt cx="1748473" cy="728404"/>
          </a:xfrm>
        </p:grpSpPr>
        <p:sp>
          <p:nvSpPr>
            <p:cNvPr id="68" name="正方形/長方形 67"/>
            <p:cNvSpPr/>
            <p:nvPr/>
          </p:nvSpPr>
          <p:spPr>
            <a:xfrm>
              <a:off x="4612684" y="1894485"/>
              <a:ext cx="1019593" cy="7284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solidFill>
                    <a:srgbClr val="660066"/>
                  </a:solidFill>
                </a:rPr>
                <a:t>P</a:t>
              </a:r>
              <a:r>
                <a:rPr lang="en-US" altLang="ja-JP" baseline="-25000" dirty="0" smtClean="0">
                  <a:solidFill>
                    <a:srgbClr val="660066"/>
                  </a:solidFill>
                </a:rPr>
                <a:t>T,1 </a:t>
              </a:r>
              <a:r>
                <a:rPr lang="en-US" altLang="ja-JP" dirty="0" smtClean="0">
                  <a:solidFill>
                    <a:srgbClr val="660066"/>
                  </a:solidFill>
                  <a:latin typeface="Symbol" charset="2"/>
                  <a:cs typeface="Symbol" charset="2"/>
                </a:rPr>
                <a:t>-</a:t>
              </a:r>
              <a:r>
                <a:rPr lang="en-US" altLang="ja-JP" dirty="0" smtClean="0">
                  <a:solidFill>
                    <a:srgbClr val="660066"/>
                  </a:solidFill>
                </a:rPr>
                <a:t> P</a:t>
              </a:r>
              <a:r>
                <a:rPr lang="en-US" altLang="ja-JP" baseline="-25000" dirty="0" smtClean="0">
                  <a:solidFill>
                    <a:srgbClr val="660066"/>
                  </a:solidFill>
                </a:rPr>
                <a:t>T,2</a:t>
              </a:r>
            </a:p>
            <a:p>
              <a:pPr algn="ctr"/>
              <a:r>
                <a:rPr lang="en-US" altLang="ja-JP" sz="800" baseline="-25000" dirty="0" smtClean="0">
                  <a:solidFill>
                    <a:srgbClr val="660066"/>
                  </a:solidFill>
                </a:rPr>
                <a:t> </a:t>
              </a:r>
            </a:p>
            <a:p>
              <a:pPr algn="ctr"/>
              <a:r>
                <a:rPr lang="en-US" altLang="ja-JP" dirty="0">
                  <a:solidFill>
                    <a:srgbClr val="660066"/>
                  </a:solidFill>
                </a:rPr>
                <a:t>P</a:t>
              </a:r>
              <a:r>
                <a:rPr lang="en-US" altLang="ja-JP" baseline="-25000" dirty="0">
                  <a:solidFill>
                    <a:srgbClr val="660066"/>
                  </a:solidFill>
                </a:rPr>
                <a:t>T,</a:t>
              </a:r>
              <a:r>
                <a:rPr lang="en-US" altLang="ja-JP" baseline="-25000" dirty="0" smtClean="0">
                  <a:solidFill>
                    <a:srgbClr val="660066"/>
                  </a:solidFill>
                </a:rPr>
                <a:t>1 </a:t>
              </a:r>
              <a:r>
                <a:rPr lang="en-US" altLang="ja-JP" dirty="0" smtClean="0">
                  <a:solidFill>
                    <a:srgbClr val="660066"/>
                  </a:solidFill>
                  <a:latin typeface="Symbol" charset="2"/>
                  <a:cs typeface="Symbol" charset="2"/>
                </a:rPr>
                <a:t>+</a:t>
              </a:r>
              <a:r>
                <a:rPr lang="en-US" altLang="ja-JP" dirty="0" smtClean="0">
                  <a:solidFill>
                    <a:srgbClr val="660066"/>
                  </a:solidFill>
                </a:rPr>
                <a:t> P</a:t>
              </a:r>
              <a:r>
                <a:rPr lang="en-US" altLang="ja-JP" baseline="-25000" dirty="0" smtClean="0">
                  <a:solidFill>
                    <a:srgbClr val="660066"/>
                  </a:solidFill>
                </a:rPr>
                <a:t>T</a:t>
              </a:r>
              <a:r>
                <a:rPr lang="en-US" altLang="ja-JP" baseline="-25000" dirty="0">
                  <a:solidFill>
                    <a:srgbClr val="660066"/>
                  </a:solidFill>
                </a:rPr>
                <a:t>,2</a:t>
              </a:r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3940160" y="2063538"/>
              <a:ext cx="5344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660066"/>
                  </a:solidFill>
                </a:rPr>
                <a:t>A</a:t>
              </a:r>
              <a:r>
                <a:rPr lang="en-US" altLang="ja-JP" baseline="-25000" dirty="0" smtClean="0">
                  <a:solidFill>
                    <a:srgbClr val="660066"/>
                  </a:solidFill>
                </a:rPr>
                <a:t>J</a:t>
              </a:r>
              <a:r>
                <a:rPr lang="en-US" altLang="ja-JP" dirty="0" smtClean="0">
                  <a:solidFill>
                    <a:srgbClr val="660066"/>
                  </a:solidFill>
                </a:rPr>
                <a:t> </a:t>
              </a:r>
              <a:r>
                <a:rPr lang="en-US" altLang="ja-JP" dirty="0">
                  <a:solidFill>
                    <a:srgbClr val="660066"/>
                  </a:solidFill>
                </a:rPr>
                <a:t>= </a:t>
              </a:r>
              <a:endParaRPr lang="ja-JP" altLang="en-US" dirty="0"/>
            </a:p>
          </p:txBody>
        </p:sp>
        <p:cxnSp>
          <p:nvCxnSpPr>
            <p:cNvPr id="70" name="直線コネクタ 69"/>
            <p:cNvCxnSpPr/>
            <p:nvPr/>
          </p:nvCxnSpPr>
          <p:spPr>
            <a:xfrm>
              <a:off x="4545197" y="2285067"/>
              <a:ext cx="1143436" cy="2541"/>
            </a:xfrm>
            <a:prstGeom prst="line">
              <a:avLst/>
            </a:prstGeom>
            <a:ln>
              <a:solidFill>
                <a:srgbClr val="66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図形グループ 76"/>
          <p:cNvGrpSpPr/>
          <p:nvPr/>
        </p:nvGrpSpPr>
        <p:grpSpPr>
          <a:xfrm>
            <a:off x="4791425" y="204740"/>
            <a:ext cx="2463747" cy="2402133"/>
            <a:chOff x="4968113" y="204740"/>
            <a:chExt cx="2463747" cy="2402133"/>
          </a:xfrm>
        </p:grpSpPr>
        <p:sp>
          <p:nvSpPr>
            <p:cNvPr id="89" name="円/楕円 88"/>
            <p:cNvSpPr/>
            <p:nvPr/>
          </p:nvSpPr>
          <p:spPr>
            <a:xfrm>
              <a:off x="6031888" y="1090524"/>
              <a:ext cx="624405" cy="773351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" name="直線コネクタ 28"/>
            <p:cNvCxnSpPr/>
            <p:nvPr/>
          </p:nvCxnSpPr>
          <p:spPr>
            <a:xfrm>
              <a:off x="6141927" y="1203135"/>
              <a:ext cx="83027" cy="121573"/>
            </a:xfrm>
            <a:prstGeom prst="line">
              <a:avLst/>
            </a:prstGeom>
            <a:ln w="12700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図形グループ 14"/>
            <p:cNvGrpSpPr/>
            <p:nvPr/>
          </p:nvGrpSpPr>
          <p:grpSpPr>
            <a:xfrm>
              <a:off x="5144177" y="204740"/>
              <a:ext cx="997750" cy="998395"/>
              <a:chOff x="5001291" y="92347"/>
              <a:chExt cx="997750" cy="998395"/>
            </a:xfrm>
          </p:grpSpPr>
          <p:sp>
            <p:nvSpPr>
              <p:cNvPr id="54" name="円/楕円 53"/>
              <p:cNvSpPr/>
              <p:nvPr/>
            </p:nvSpPr>
            <p:spPr>
              <a:xfrm rot="19560000">
                <a:off x="5275077" y="295931"/>
                <a:ext cx="416243" cy="11984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2" name="直線矢印コネクタ 21"/>
              <p:cNvCxnSpPr/>
              <p:nvPr/>
            </p:nvCxnSpPr>
            <p:spPr>
              <a:xfrm flipH="1" flipV="1">
                <a:off x="5429007" y="289149"/>
                <a:ext cx="570034" cy="801593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円弧 3"/>
              <p:cNvSpPr/>
              <p:nvPr/>
            </p:nvSpPr>
            <p:spPr>
              <a:xfrm rot="19560000" flipV="1">
                <a:off x="5275633" y="292610"/>
                <a:ext cx="416243" cy="123472"/>
              </a:xfrm>
              <a:prstGeom prst="arc">
                <a:avLst>
                  <a:gd name="adj1" fmla="val 10770866"/>
                  <a:gd name="adj2" fmla="val 0"/>
                </a:avLst>
              </a:prstGeom>
              <a:ln w="127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5" name="直線コネクタ 54"/>
              <p:cNvCxnSpPr>
                <a:stCxn id="54" idx="6"/>
              </p:cNvCxnSpPr>
              <p:nvPr/>
            </p:nvCxnSpPr>
            <p:spPr>
              <a:xfrm>
                <a:off x="5655739" y="239472"/>
                <a:ext cx="343302" cy="851270"/>
              </a:xfrm>
              <a:prstGeom prst="line">
                <a:avLst/>
              </a:prstGeom>
              <a:ln w="9525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>
                <a:stCxn id="54" idx="2"/>
              </p:cNvCxnSpPr>
              <p:nvPr/>
            </p:nvCxnSpPr>
            <p:spPr>
              <a:xfrm>
                <a:off x="5310658" y="472232"/>
                <a:ext cx="688383" cy="618510"/>
              </a:xfrm>
              <a:prstGeom prst="line">
                <a:avLst/>
              </a:prstGeom>
              <a:ln w="9525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>
                <a:stCxn id="23" idx="6"/>
              </p:cNvCxnSpPr>
              <p:nvPr/>
            </p:nvCxnSpPr>
            <p:spPr>
              <a:xfrm>
                <a:off x="5889002" y="92347"/>
                <a:ext cx="110039" cy="998395"/>
              </a:xfrm>
              <a:prstGeom prst="line">
                <a:avLst/>
              </a:prstGeom>
              <a:ln w="9525" cmpd="sng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>
                <a:stCxn id="23" idx="2"/>
              </p:cNvCxnSpPr>
              <p:nvPr/>
            </p:nvCxnSpPr>
            <p:spPr>
              <a:xfrm>
                <a:off x="5087318" y="633090"/>
                <a:ext cx="911723" cy="457652"/>
              </a:xfrm>
              <a:prstGeom prst="line">
                <a:avLst/>
              </a:prstGeom>
              <a:ln w="9525" cmpd="sng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円/楕円 22"/>
              <p:cNvSpPr/>
              <p:nvPr/>
            </p:nvSpPr>
            <p:spPr>
              <a:xfrm rot="19560000">
                <a:off x="5004657" y="243510"/>
                <a:ext cx="967006" cy="238417"/>
              </a:xfrm>
              <a:prstGeom prst="ellipse">
                <a:avLst/>
              </a:prstGeom>
              <a:noFill/>
              <a:ln w="9525" cmpd="sng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円弧 4"/>
              <p:cNvSpPr/>
              <p:nvPr/>
            </p:nvSpPr>
            <p:spPr>
              <a:xfrm rot="19560000" flipV="1">
                <a:off x="5001291" y="239649"/>
                <a:ext cx="967005" cy="238417"/>
              </a:xfrm>
              <a:prstGeom prst="arc">
                <a:avLst>
                  <a:gd name="adj1" fmla="val 10769500"/>
                  <a:gd name="adj2" fmla="val 0"/>
                </a:avLst>
              </a:prstGeom>
              <a:ln w="12700" cmpd="sng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2" name="図形グループ 61"/>
            <p:cNvGrpSpPr/>
            <p:nvPr/>
          </p:nvGrpSpPr>
          <p:grpSpPr>
            <a:xfrm>
              <a:off x="6434110" y="1608478"/>
              <a:ext cx="997750" cy="998395"/>
              <a:chOff x="6408452" y="1505854"/>
              <a:chExt cx="997750" cy="998395"/>
            </a:xfrm>
          </p:grpSpPr>
          <p:sp>
            <p:nvSpPr>
              <p:cNvPr id="50" name="円/楕円 49"/>
              <p:cNvSpPr/>
              <p:nvPr/>
            </p:nvSpPr>
            <p:spPr>
              <a:xfrm rot="19560000" flipH="1" flipV="1">
                <a:off x="6435830" y="2125431"/>
                <a:ext cx="967006" cy="238417"/>
              </a:xfrm>
              <a:prstGeom prst="ellipse">
                <a:avLst/>
              </a:prstGeom>
              <a:noFill/>
              <a:ln w="9525" cmpd="sng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/楕円 42"/>
              <p:cNvSpPr/>
              <p:nvPr/>
            </p:nvSpPr>
            <p:spPr>
              <a:xfrm rot="19560000" flipH="1" flipV="1">
                <a:off x="6716173" y="2180824"/>
                <a:ext cx="416243" cy="11984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4" name="直線矢印コネクタ 43"/>
              <p:cNvCxnSpPr/>
              <p:nvPr/>
            </p:nvCxnSpPr>
            <p:spPr>
              <a:xfrm>
                <a:off x="6408452" y="1505854"/>
                <a:ext cx="570034" cy="801593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円弧 44"/>
              <p:cNvSpPr/>
              <p:nvPr/>
            </p:nvSpPr>
            <p:spPr>
              <a:xfrm rot="19560000" flipH="1" flipV="1">
                <a:off x="6715617" y="2180514"/>
                <a:ext cx="416243" cy="123472"/>
              </a:xfrm>
              <a:prstGeom prst="arc">
                <a:avLst>
                  <a:gd name="adj1" fmla="val 10770866"/>
                  <a:gd name="adj2" fmla="val 0"/>
                </a:avLst>
              </a:prstGeom>
              <a:ln w="127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6" name="直線コネクタ 45"/>
              <p:cNvCxnSpPr>
                <a:stCxn id="43" idx="6"/>
              </p:cNvCxnSpPr>
              <p:nvPr/>
            </p:nvCxnSpPr>
            <p:spPr>
              <a:xfrm flipH="1" flipV="1">
                <a:off x="6408452" y="1505854"/>
                <a:ext cx="343302" cy="851270"/>
              </a:xfrm>
              <a:prstGeom prst="line">
                <a:avLst/>
              </a:prstGeom>
              <a:ln w="9525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>
                <a:stCxn id="43" idx="2"/>
              </p:cNvCxnSpPr>
              <p:nvPr/>
            </p:nvCxnSpPr>
            <p:spPr>
              <a:xfrm flipH="1" flipV="1">
                <a:off x="6408452" y="1505854"/>
                <a:ext cx="688383" cy="618510"/>
              </a:xfrm>
              <a:prstGeom prst="line">
                <a:avLst/>
              </a:prstGeom>
              <a:ln w="9525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 flipH="1" flipV="1">
                <a:off x="6408452" y="1505854"/>
                <a:ext cx="110039" cy="998395"/>
              </a:xfrm>
              <a:prstGeom prst="line">
                <a:avLst/>
              </a:prstGeom>
              <a:ln w="9525" cmpd="sng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円弧 50"/>
              <p:cNvSpPr/>
              <p:nvPr/>
            </p:nvSpPr>
            <p:spPr>
              <a:xfrm rot="19560000" flipH="1" flipV="1">
                <a:off x="6439197" y="2123911"/>
                <a:ext cx="967005" cy="238417"/>
              </a:xfrm>
              <a:prstGeom prst="arc">
                <a:avLst>
                  <a:gd name="adj1" fmla="val 10769500"/>
                  <a:gd name="adj2" fmla="val 0"/>
                </a:avLst>
              </a:prstGeom>
              <a:ln w="12700" cmpd="sng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9" name="直線コネクタ 48"/>
              <p:cNvCxnSpPr/>
              <p:nvPr/>
            </p:nvCxnSpPr>
            <p:spPr>
              <a:xfrm flipH="1" flipV="1">
                <a:off x="6408452" y="1505854"/>
                <a:ext cx="911723" cy="457652"/>
              </a:xfrm>
              <a:prstGeom prst="line">
                <a:avLst/>
              </a:prstGeom>
              <a:ln w="9525" cmpd="sng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テキスト ボックス 64"/>
            <p:cNvSpPr txBox="1"/>
            <p:nvPr/>
          </p:nvSpPr>
          <p:spPr>
            <a:xfrm>
              <a:off x="6116341" y="302188"/>
              <a:ext cx="4864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/>
                <a:t>Jet</a:t>
              </a:r>
              <a:r>
                <a:rPr kumimoji="1" lang="en-US" altLang="ja-JP" sz="1200" baseline="-25000" dirty="0" smtClean="0"/>
                <a:t>1</a:t>
              </a:r>
              <a:r>
                <a:rPr kumimoji="1" lang="en-US" altLang="ja-JP" sz="1200" dirty="0" smtClean="0"/>
                <a:t> </a:t>
              </a:r>
            </a:p>
            <a:p>
              <a:r>
                <a:rPr lang="en-US" altLang="ja-JP" sz="1200" dirty="0" smtClean="0"/>
                <a:t>(p</a:t>
              </a:r>
              <a:r>
                <a:rPr lang="en-US" altLang="ja-JP" sz="1200" baseline="-25000" dirty="0" smtClean="0"/>
                <a:t>T,1</a:t>
              </a:r>
              <a:r>
                <a:rPr lang="en-US" altLang="ja-JP" sz="1200" dirty="0" smtClean="0"/>
                <a:t>)</a:t>
              </a:r>
              <a:endParaRPr kumimoji="1" lang="ja-JP" altLang="en-US" sz="1200" dirty="0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5991057" y="2074673"/>
              <a:ext cx="4864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/>
                <a:t>Jet</a:t>
              </a:r>
              <a:r>
                <a:rPr kumimoji="1" lang="en-US" altLang="ja-JP" sz="1200" baseline="-25000" dirty="0" smtClean="0"/>
                <a:t>2</a:t>
              </a:r>
              <a:r>
                <a:rPr kumimoji="1" lang="en-US" altLang="ja-JP" sz="1200" dirty="0" smtClean="0"/>
                <a:t> </a:t>
              </a:r>
            </a:p>
            <a:p>
              <a:r>
                <a:rPr lang="en-US" altLang="ja-JP" sz="1200" dirty="0" smtClean="0"/>
                <a:t>(p</a:t>
              </a:r>
              <a:r>
                <a:rPr lang="en-US" altLang="ja-JP" sz="1200" baseline="-25000" dirty="0" smtClean="0"/>
                <a:t>T,2</a:t>
              </a:r>
              <a:r>
                <a:rPr lang="en-US" altLang="ja-JP" sz="1200" dirty="0" smtClean="0"/>
                <a:t>)</a:t>
              </a:r>
              <a:endParaRPr kumimoji="1" lang="ja-JP" altLang="en-US" sz="1200" dirty="0"/>
            </a:p>
          </p:txBody>
        </p:sp>
        <p:cxnSp>
          <p:nvCxnSpPr>
            <p:cNvPr id="71" name="直線コネクタ 70"/>
            <p:cNvCxnSpPr/>
            <p:nvPr/>
          </p:nvCxnSpPr>
          <p:spPr>
            <a:xfrm flipH="1" flipV="1">
              <a:off x="6224954" y="1324708"/>
              <a:ext cx="209156" cy="28377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星 5 29"/>
            <p:cNvSpPr/>
            <p:nvPr/>
          </p:nvSpPr>
          <p:spPr>
            <a:xfrm>
              <a:off x="6151545" y="1240581"/>
              <a:ext cx="164836" cy="174783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4968113" y="775759"/>
              <a:ext cx="81401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solidFill>
                    <a:srgbClr val="FF0000"/>
                  </a:solidFill>
                </a:rPr>
                <a:t>R</a:t>
              </a:r>
              <a:r>
                <a:rPr lang="en-US" altLang="ja-JP" sz="1400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~</a:t>
              </a:r>
              <a:r>
                <a:rPr lang="en-US" altLang="ja-JP" sz="1400" dirty="0" smtClean="0">
                  <a:solidFill>
                    <a:srgbClr val="FF0000"/>
                  </a:solidFill>
                </a:rPr>
                <a:t>0.2</a:t>
              </a:r>
            </a:p>
            <a:p>
              <a:r>
                <a:rPr lang="en-US" altLang="ja-JP" sz="1400" dirty="0" smtClean="0">
                  <a:solidFill>
                    <a:srgbClr val="008000"/>
                  </a:solidFill>
                </a:rPr>
                <a:t>R</a:t>
              </a:r>
              <a:r>
                <a:rPr lang="en-US" altLang="ja-JP" sz="1400" dirty="0">
                  <a:solidFill>
                    <a:srgbClr val="008000"/>
                  </a:solidFill>
                  <a:latin typeface="Symbol" charset="2"/>
                  <a:cs typeface="Symbol" charset="2"/>
                </a:rPr>
                <a:t>~</a:t>
              </a:r>
              <a:r>
                <a:rPr lang="en-US" altLang="ja-JP" sz="1400" dirty="0" smtClean="0">
                  <a:solidFill>
                    <a:srgbClr val="008000"/>
                  </a:solidFill>
                </a:rPr>
                <a:t>0.4</a:t>
              </a:r>
            </a:p>
            <a:p>
              <a:r>
                <a:rPr lang="en-US" altLang="ja-JP" sz="1400" dirty="0" smtClean="0"/>
                <a:t>in (</a:t>
              </a:r>
              <a:r>
                <a:rPr lang="en-US" altLang="ja-JP" sz="1400" dirty="0" err="1" smtClean="0">
                  <a:latin typeface="Symbol" charset="2"/>
                  <a:cs typeface="Symbol" charset="2"/>
                </a:rPr>
                <a:t>f,h</a:t>
              </a:r>
              <a:r>
                <a:rPr lang="en-US" altLang="ja-JP" sz="1400" dirty="0" smtClean="0"/>
                <a:t>)</a:t>
              </a:r>
              <a:endParaRPr lang="ja-JP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6031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1" name="直線矢印コネクタ 360"/>
          <p:cNvCxnSpPr/>
          <p:nvPr/>
        </p:nvCxnSpPr>
        <p:spPr>
          <a:xfrm>
            <a:off x="5120953" y="1605814"/>
            <a:ext cx="0" cy="4349961"/>
          </a:xfrm>
          <a:prstGeom prst="straightConnector1">
            <a:avLst/>
          </a:prstGeom>
          <a:ln w="19050" cmpd="sng">
            <a:solidFill>
              <a:srgbClr val="0000FF"/>
            </a:solidFill>
            <a:prstDash val="lg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9" name="正方形/長方形 358"/>
          <p:cNvSpPr/>
          <p:nvPr/>
        </p:nvSpPr>
        <p:spPr>
          <a:xfrm>
            <a:off x="3336266" y="1796791"/>
            <a:ext cx="1748747" cy="3889533"/>
          </a:xfrm>
          <a:prstGeom prst="rect">
            <a:avLst/>
          </a:prstGeom>
          <a:gradFill>
            <a:gsLst>
              <a:gs pos="0">
                <a:srgbClr val="FF6600"/>
              </a:gs>
              <a:gs pos="100000">
                <a:srgbClr val="CCFFCC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Line 341"/>
          <p:cNvSpPr>
            <a:spLocks noChangeShapeType="1"/>
          </p:cNvSpPr>
          <p:nvPr/>
        </p:nvSpPr>
        <p:spPr bwMode="auto">
          <a:xfrm rot="1680000" flipV="1">
            <a:off x="4631043" y="4195950"/>
            <a:ext cx="1447800" cy="762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85D-8E2A-914B-B8E9-D012917E9806}" type="slidenum">
              <a:rPr kumimoji="1" lang="ja-JP" altLang="en-US" smtClean="0"/>
              <a:t>13</a:t>
            </a:fld>
            <a:endParaRPr kumimoji="1" lang="ja-JP" altLang="en-US"/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 rot="21530591">
            <a:off x="3721326" y="2182477"/>
            <a:ext cx="1611313" cy="93663"/>
            <a:chOff x="432" y="1266"/>
            <a:chExt cx="3312" cy="252"/>
          </a:xfrm>
        </p:grpSpPr>
        <p:grpSp>
          <p:nvGrpSpPr>
            <p:cNvPr id="77" name="Group 10"/>
            <p:cNvGrpSpPr>
              <a:grpSpLocks/>
            </p:cNvGrpSpPr>
            <p:nvPr/>
          </p:nvGrpSpPr>
          <p:grpSpPr bwMode="auto">
            <a:xfrm>
              <a:off x="432" y="1311"/>
              <a:ext cx="414" cy="207"/>
              <a:chOff x="912" y="1632"/>
              <a:chExt cx="414" cy="207"/>
            </a:xfrm>
          </p:grpSpPr>
          <p:grpSp>
            <p:nvGrpSpPr>
              <p:cNvPr id="127" name="Group 11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131" name="Arc 1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32" name="Arc 1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28" name="Group 14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129" name="Arc 1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30" name="Arc 1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78" name="Group 17"/>
            <p:cNvGrpSpPr>
              <a:grpSpLocks/>
            </p:cNvGrpSpPr>
            <p:nvPr/>
          </p:nvGrpSpPr>
          <p:grpSpPr bwMode="auto">
            <a:xfrm>
              <a:off x="846" y="1311"/>
              <a:ext cx="414" cy="207"/>
              <a:chOff x="912" y="1632"/>
              <a:chExt cx="414" cy="207"/>
            </a:xfrm>
          </p:grpSpPr>
          <p:grpSp>
            <p:nvGrpSpPr>
              <p:cNvPr id="121" name="Group 18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125" name="Arc 1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6" name="Arc 2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22" name="Group 21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123" name="Arc 2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4" name="Arc 2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79" name="Group 24"/>
            <p:cNvGrpSpPr>
              <a:grpSpLocks/>
            </p:cNvGrpSpPr>
            <p:nvPr/>
          </p:nvGrpSpPr>
          <p:grpSpPr bwMode="auto">
            <a:xfrm>
              <a:off x="1260" y="1296"/>
              <a:ext cx="414" cy="207"/>
              <a:chOff x="912" y="1632"/>
              <a:chExt cx="414" cy="207"/>
            </a:xfrm>
          </p:grpSpPr>
          <p:grpSp>
            <p:nvGrpSpPr>
              <p:cNvPr id="115" name="Group 25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119" name="Arc 2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0" name="Arc 2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16" name="Group 28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117" name="Arc 2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8" name="Arc 3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80" name="Group 31"/>
            <p:cNvGrpSpPr>
              <a:grpSpLocks/>
            </p:cNvGrpSpPr>
            <p:nvPr/>
          </p:nvGrpSpPr>
          <p:grpSpPr bwMode="auto">
            <a:xfrm>
              <a:off x="1674" y="1296"/>
              <a:ext cx="414" cy="207"/>
              <a:chOff x="912" y="1632"/>
              <a:chExt cx="414" cy="207"/>
            </a:xfrm>
          </p:grpSpPr>
          <p:grpSp>
            <p:nvGrpSpPr>
              <p:cNvPr id="109" name="Group 32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113" name="Arc 3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4" name="Arc 3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10" name="Group 35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111" name="Arc 3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2" name="Arc 3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81" name="Group 38"/>
            <p:cNvGrpSpPr>
              <a:grpSpLocks/>
            </p:cNvGrpSpPr>
            <p:nvPr/>
          </p:nvGrpSpPr>
          <p:grpSpPr bwMode="auto">
            <a:xfrm>
              <a:off x="2088" y="1281"/>
              <a:ext cx="414" cy="207"/>
              <a:chOff x="912" y="1632"/>
              <a:chExt cx="414" cy="207"/>
            </a:xfrm>
          </p:grpSpPr>
          <p:grpSp>
            <p:nvGrpSpPr>
              <p:cNvPr id="103" name="Group 39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107" name="Arc 4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8" name="Arc 4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04" name="Group 42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105" name="Arc 4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" name="Arc 4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82" name="Group 45"/>
            <p:cNvGrpSpPr>
              <a:grpSpLocks/>
            </p:cNvGrpSpPr>
            <p:nvPr/>
          </p:nvGrpSpPr>
          <p:grpSpPr bwMode="auto">
            <a:xfrm>
              <a:off x="2502" y="1281"/>
              <a:ext cx="414" cy="207"/>
              <a:chOff x="912" y="1632"/>
              <a:chExt cx="414" cy="207"/>
            </a:xfrm>
          </p:grpSpPr>
          <p:grpSp>
            <p:nvGrpSpPr>
              <p:cNvPr id="97" name="Group 46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101" name="Arc 4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" name="Arc 4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98" name="Group 49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99" name="Arc 5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0" name="Arc 5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83" name="Group 52"/>
            <p:cNvGrpSpPr>
              <a:grpSpLocks/>
            </p:cNvGrpSpPr>
            <p:nvPr/>
          </p:nvGrpSpPr>
          <p:grpSpPr bwMode="auto">
            <a:xfrm>
              <a:off x="2916" y="1266"/>
              <a:ext cx="414" cy="207"/>
              <a:chOff x="912" y="1632"/>
              <a:chExt cx="414" cy="207"/>
            </a:xfrm>
          </p:grpSpPr>
          <p:grpSp>
            <p:nvGrpSpPr>
              <p:cNvPr id="91" name="Group 53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95" name="Arc 5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6" name="Arc 5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92" name="Group 56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93" name="Arc 5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4" name="Arc 5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84" name="Group 59"/>
            <p:cNvGrpSpPr>
              <a:grpSpLocks/>
            </p:cNvGrpSpPr>
            <p:nvPr/>
          </p:nvGrpSpPr>
          <p:grpSpPr bwMode="auto">
            <a:xfrm>
              <a:off x="3330" y="1266"/>
              <a:ext cx="414" cy="207"/>
              <a:chOff x="912" y="1632"/>
              <a:chExt cx="414" cy="207"/>
            </a:xfrm>
          </p:grpSpPr>
          <p:grpSp>
            <p:nvGrpSpPr>
              <p:cNvPr id="85" name="Group 60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89" name="Arc 61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0" name="Arc 62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86" name="Group 63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87" name="Arc 6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88" name="Arc 6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</p:grpSp>
      <p:sp>
        <p:nvSpPr>
          <p:cNvPr id="10" name="Line 66"/>
          <p:cNvSpPr>
            <a:spLocks noChangeShapeType="1"/>
          </p:cNvSpPr>
          <p:nvPr/>
        </p:nvSpPr>
        <p:spPr bwMode="auto">
          <a:xfrm rot="3220218" flipV="1">
            <a:off x="5378624" y="2121042"/>
            <a:ext cx="50800" cy="133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" name="Line 67"/>
          <p:cNvSpPr>
            <a:spLocks noChangeShapeType="1"/>
          </p:cNvSpPr>
          <p:nvPr/>
        </p:nvSpPr>
        <p:spPr bwMode="auto">
          <a:xfrm rot="3627931" flipH="1">
            <a:off x="2594508" y="1588440"/>
            <a:ext cx="6858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" name="Line 68"/>
          <p:cNvSpPr>
            <a:spLocks noChangeShapeType="1"/>
          </p:cNvSpPr>
          <p:nvPr/>
        </p:nvSpPr>
        <p:spPr bwMode="auto">
          <a:xfrm rot="3627931" flipH="1">
            <a:off x="2932769" y="1856172"/>
            <a:ext cx="277813" cy="985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" name="Line 69"/>
          <p:cNvSpPr>
            <a:spLocks noChangeShapeType="1"/>
          </p:cNvSpPr>
          <p:nvPr/>
        </p:nvSpPr>
        <p:spPr bwMode="auto">
          <a:xfrm rot="3627931" flipH="1">
            <a:off x="2738111" y="1746475"/>
            <a:ext cx="623888" cy="833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" name="Line 70"/>
          <p:cNvSpPr>
            <a:spLocks noChangeShapeType="1"/>
          </p:cNvSpPr>
          <p:nvPr/>
        </p:nvSpPr>
        <p:spPr bwMode="auto">
          <a:xfrm rot="3627931" flipH="1">
            <a:off x="2643638" y="1689608"/>
            <a:ext cx="660400" cy="993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5" name="Group 71"/>
          <p:cNvGrpSpPr>
            <a:grpSpLocks/>
          </p:cNvGrpSpPr>
          <p:nvPr/>
        </p:nvGrpSpPr>
        <p:grpSpPr bwMode="auto">
          <a:xfrm rot="12493471" flipH="1">
            <a:off x="3015316" y="2014704"/>
            <a:ext cx="604838" cy="74613"/>
            <a:chOff x="1608" y="2049"/>
            <a:chExt cx="2934" cy="429"/>
          </a:xfrm>
        </p:grpSpPr>
        <p:grpSp>
          <p:nvGrpSpPr>
            <p:cNvPr id="18" name="Group 72"/>
            <p:cNvGrpSpPr>
              <a:grpSpLocks/>
            </p:cNvGrpSpPr>
            <p:nvPr/>
          </p:nvGrpSpPr>
          <p:grpSpPr bwMode="auto">
            <a:xfrm>
              <a:off x="2820" y="2064"/>
              <a:ext cx="510" cy="384"/>
              <a:chOff x="2820" y="2064"/>
              <a:chExt cx="510" cy="384"/>
            </a:xfrm>
          </p:grpSpPr>
          <p:grpSp>
            <p:nvGrpSpPr>
              <p:cNvPr id="71" name="Group 73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75" name="Arc 7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6" name="Arc 7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72" name="Group 76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73" name="Arc 7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4" name="Arc 7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9" name="Group 79"/>
            <p:cNvGrpSpPr>
              <a:grpSpLocks/>
            </p:cNvGrpSpPr>
            <p:nvPr/>
          </p:nvGrpSpPr>
          <p:grpSpPr bwMode="auto">
            <a:xfrm>
              <a:off x="2517" y="2079"/>
              <a:ext cx="510" cy="384"/>
              <a:chOff x="2820" y="2064"/>
              <a:chExt cx="510" cy="384"/>
            </a:xfrm>
          </p:grpSpPr>
          <p:grpSp>
            <p:nvGrpSpPr>
              <p:cNvPr id="65" name="Group 80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9" name="Arc 81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0" name="Arc 82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6" name="Group 83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7" name="Arc 8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8" name="Arc 8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0" name="Group 86"/>
            <p:cNvGrpSpPr>
              <a:grpSpLocks/>
            </p:cNvGrpSpPr>
            <p:nvPr/>
          </p:nvGrpSpPr>
          <p:grpSpPr bwMode="auto">
            <a:xfrm>
              <a:off x="2214" y="2079"/>
              <a:ext cx="510" cy="384"/>
              <a:chOff x="2820" y="2064"/>
              <a:chExt cx="510" cy="384"/>
            </a:xfrm>
          </p:grpSpPr>
          <p:grpSp>
            <p:nvGrpSpPr>
              <p:cNvPr id="59" name="Group 87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3" name="Arc 88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4" name="Arc 89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0" name="Group 90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1" name="Arc 91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2" name="Arc 92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1" name="Group 93"/>
            <p:cNvGrpSpPr>
              <a:grpSpLocks/>
            </p:cNvGrpSpPr>
            <p:nvPr/>
          </p:nvGrpSpPr>
          <p:grpSpPr bwMode="auto">
            <a:xfrm>
              <a:off x="1911" y="2094"/>
              <a:ext cx="510" cy="384"/>
              <a:chOff x="2820" y="2064"/>
              <a:chExt cx="510" cy="384"/>
            </a:xfrm>
          </p:grpSpPr>
          <p:grpSp>
            <p:nvGrpSpPr>
              <p:cNvPr id="53" name="Group 94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57" name="Arc 9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8" name="Arc 9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4" name="Group 97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55" name="Arc 98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6" name="Arc 99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2" name="Group 100"/>
            <p:cNvGrpSpPr>
              <a:grpSpLocks/>
            </p:cNvGrpSpPr>
            <p:nvPr/>
          </p:nvGrpSpPr>
          <p:grpSpPr bwMode="auto">
            <a:xfrm>
              <a:off x="4032" y="2049"/>
              <a:ext cx="510" cy="384"/>
              <a:chOff x="2820" y="2064"/>
              <a:chExt cx="510" cy="384"/>
            </a:xfrm>
          </p:grpSpPr>
          <p:grpSp>
            <p:nvGrpSpPr>
              <p:cNvPr id="47" name="Group 101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51" name="Arc 10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2" name="Arc 10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48" name="Group 104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49" name="Arc 10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" name="Arc 10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3" name="Group 107"/>
            <p:cNvGrpSpPr>
              <a:grpSpLocks/>
            </p:cNvGrpSpPr>
            <p:nvPr/>
          </p:nvGrpSpPr>
          <p:grpSpPr bwMode="auto">
            <a:xfrm>
              <a:off x="3729" y="2064"/>
              <a:ext cx="510" cy="384"/>
              <a:chOff x="2820" y="2064"/>
              <a:chExt cx="510" cy="384"/>
            </a:xfrm>
          </p:grpSpPr>
          <p:grpSp>
            <p:nvGrpSpPr>
              <p:cNvPr id="41" name="Group 108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45" name="Arc 10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6" name="Arc 11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42" name="Group 111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43" name="Arc 11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4" name="Arc 11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4" name="Group 114"/>
            <p:cNvGrpSpPr>
              <a:grpSpLocks/>
            </p:cNvGrpSpPr>
            <p:nvPr/>
          </p:nvGrpSpPr>
          <p:grpSpPr bwMode="auto">
            <a:xfrm>
              <a:off x="3426" y="2064"/>
              <a:ext cx="510" cy="384"/>
              <a:chOff x="2820" y="2064"/>
              <a:chExt cx="510" cy="384"/>
            </a:xfrm>
          </p:grpSpPr>
          <p:grpSp>
            <p:nvGrpSpPr>
              <p:cNvPr id="35" name="Group 115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39" name="Arc 11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0" name="Arc 11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36" name="Group 118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37" name="Arc 11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8" name="Arc 12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5" name="Group 121"/>
            <p:cNvGrpSpPr>
              <a:grpSpLocks/>
            </p:cNvGrpSpPr>
            <p:nvPr/>
          </p:nvGrpSpPr>
          <p:grpSpPr bwMode="auto">
            <a:xfrm>
              <a:off x="3123" y="2079"/>
              <a:ext cx="510" cy="384"/>
              <a:chOff x="2820" y="2064"/>
              <a:chExt cx="510" cy="384"/>
            </a:xfrm>
          </p:grpSpPr>
          <p:grpSp>
            <p:nvGrpSpPr>
              <p:cNvPr id="29" name="Group 122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33" name="Arc 12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4" name="Arc 12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30" name="Group 125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31" name="Arc 12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2" name="Arc 12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6" name="Group 128"/>
            <p:cNvGrpSpPr>
              <a:grpSpLocks/>
            </p:cNvGrpSpPr>
            <p:nvPr/>
          </p:nvGrpSpPr>
          <p:grpSpPr bwMode="auto">
            <a:xfrm flipV="1">
              <a:off x="1608" y="2205"/>
              <a:ext cx="510" cy="273"/>
              <a:chOff x="912" y="1632"/>
              <a:chExt cx="207" cy="111"/>
            </a:xfrm>
          </p:grpSpPr>
          <p:sp>
            <p:nvSpPr>
              <p:cNvPr id="27" name="Arc 129"/>
              <p:cNvSpPr>
                <a:spLocks/>
              </p:cNvSpPr>
              <p:nvPr/>
            </p:nvSpPr>
            <p:spPr bwMode="auto">
              <a:xfrm>
                <a:off x="1008" y="1632"/>
                <a:ext cx="111" cy="1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" name="Arc 130"/>
              <p:cNvSpPr>
                <a:spLocks/>
              </p:cNvSpPr>
              <p:nvPr/>
            </p:nvSpPr>
            <p:spPr bwMode="auto">
              <a:xfrm flipH="1">
                <a:off x="912" y="1632"/>
                <a:ext cx="111" cy="1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16" name="Line 131"/>
          <p:cNvSpPr>
            <a:spLocks noChangeShapeType="1"/>
          </p:cNvSpPr>
          <p:nvPr/>
        </p:nvSpPr>
        <p:spPr bwMode="auto">
          <a:xfrm rot="3627931" flipV="1">
            <a:off x="3615143" y="2147910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" name="AutoShape 132"/>
          <p:cNvSpPr>
            <a:spLocks noChangeArrowheads="1"/>
          </p:cNvSpPr>
          <p:nvPr/>
        </p:nvSpPr>
        <p:spPr bwMode="auto">
          <a:xfrm rot="1680000">
            <a:off x="3553493" y="2095971"/>
            <a:ext cx="22860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34" name="Line 134"/>
          <p:cNvSpPr>
            <a:spLocks noChangeShapeType="1"/>
          </p:cNvSpPr>
          <p:nvPr/>
        </p:nvSpPr>
        <p:spPr bwMode="auto">
          <a:xfrm rot="3220218" flipV="1">
            <a:off x="6461538" y="5121681"/>
            <a:ext cx="121192" cy="157512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5" name="Line 135"/>
          <p:cNvSpPr>
            <a:spLocks noChangeShapeType="1"/>
          </p:cNvSpPr>
          <p:nvPr/>
        </p:nvSpPr>
        <p:spPr bwMode="auto">
          <a:xfrm rot="3627931" flipH="1">
            <a:off x="3727222" y="4572001"/>
            <a:ext cx="6858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6" name="Line 136"/>
          <p:cNvSpPr>
            <a:spLocks noChangeShapeType="1"/>
          </p:cNvSpPr>
          <p:nvPr/>
        </p:nvSpPr>
        <p:spPr bwMode="auto">
          <a:xfrm rot="3627931" flipH="1">
            <a:off x="4065483" y="4824243"/>
            <a:ext cx="277813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7" name="Line 137"/>
          <p:cNvSpPr>
            <a:spLocks noChangeShapeType="1"/>
          </p:cNvSpPr>
          <p:nvPr/>
        </p:nvSpPr>
        <p:spPr bwMode="auto">
          <a:xfrm rot="3627931" flipH="1">
            <a:off x="3870825" y="4714546"/>
            <a:ext cx="623888" cy="833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8" name="Line 138"/>
          <p:cNvSpPr>
            <a:spLocks noChangeShapeType="1"/>
          </p:cNvSpPr>
          <p:nvPr/>
        </p:nvSpPr>
        <p:spPr bwMode="auto">
          <a:xfrm rot="3627931" flipH="1">
            <a:off x="3776352" y="4657679"/>
            <a:ext cx="660400" cy="993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39" name="Group 139"/>
          <p:cNvGrpSpPr>
            <a:grpSpLocks/>
          </p:cNvGrpSpPr>
          <p:nvPr/>
        </p:nvGrpSpPr>
        <p:grpSpPr bwMode="auto">
          <a:xfrm rot="12493471" flipH="1">
            <a:off x="4148031" y="4982775"/>
            <a:ext cx="604838" cy="74612"/>
            <a:chOff x="1608" y="2049"/>
            <a:chExt cx="2934" cy="429"/>
          </a:xfrm>
        </p:grpSpPr>
        <p:grpSp>
          <p:nvGrpSpPr>
            <p:cNvPr id="143" name="Group 140"/>
            <p:cNvGrpSpPr>
              <a:grpSpLocks/>
            </p:cNvGrpSpPr>
            <p:nvPr/>
          </p:nvGrpSpPr>
          <p:grpSpPr bwMode="auto">
            <a:xfrm>
              <a:off x="2820" y="2064"/>
              <a:ext cx="510" cy="384"/>
              <a:chOff x="2820" y="2064"/>
              <a:chExt cx="510" cy="384"/>
            </a:xfrm>
          </p:grpSpPr>
          <p:grpSp>
            <p:nvGrpSpPr>
              <p:cNvPr id="196" name="Group 141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200" name="Arc 14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1" name="Arc 14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97" name="Group 144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198" name="Arc 14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99" name="Arc 14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44" name="Group 147"/>
            <p:cNvGrpSpPr>
              <a:grpSpLocks/>
            </p:cNvGrpSpPr>
            <p:nvPr/>
          </p:nvGrpSpPr>
          <p:grpSpPr bwMode="auto">
            <a:xfrm>
              <a:off x="2517" y="2079"/>
              <a:ext cx="510" cy="384"/>
              <a:chOff x="2820" y="2064"/>
              <a:chExt cx="510" cy="384"/>
            </a:xfrm>
          </p:grpSpPr>
          <p:grpSp>
            <p:nvGrpSpPr>
              <p:cNvPr id="190" name="Group 148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194" name="Arc 14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95" name="Arc 15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91" name="Group 151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192" name="Arc 15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93" name="Arc 15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45" name="Group 154"/>
            <p:cNvGrpSpPr>
              <a:grpSpLocks/>
            </p:cNvGrpSpPr>
            <p:nvPr/>
          </p:nvGrpSpPr>
          <p:grpSpPr bwMode="auto">
            <a:xfrm>
              <a:off x="2214" y="2079"/>
              <a:ext cx="510" cy="384"/>
              <a:chOff x="2820" y="2064"/>
              <a:chExt cx="510" cy="384"/>
            </a:xfrm>
          </p:grpSpPr>
          <p:grpSp>
            <p:nvGrpSpPr>
              <p:cNvPr id="184" name="Group 155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188" name="Arc 15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89" name="Arc 15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85" name="Group 158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186" name="Arc 15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87" name="Arc 16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46" name="Group 161"/>
            <p:cNvGrpSpPr>
              <a:grpSpLocks/>
            </p:cNvGrpSpPr>
            <p:nvPr/>
          </p:nvGrpSpPr>
          <p:grpSpPr bwMode="auto">
            <a:xfrm>
              <a:off x="1911" y="2094"/>
              <a:ext cx="510" cy="384"/>
              <a:chOff x="2820" y="2064"/>
              <a:chExt cx="510" cy="384"/>
            </a:xfrm>
          </p:grpSpPr>
          <p:grpSp>
            <p:nvGrpSpPr>
              <p:cNvPr id="178" name="Group 162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182" name="Arc 16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83" name="Arc 16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79" name="Group 165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180" name="Arc 16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81" name="Arc 16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47" name="Group 168"/>
            <p:cNvGrpSpPr>
              <a:grpSpLocks/>
            </p:cNvGrpSpPr>
            <p:nvPr/>
          </p:nvGrpSpPr>
          <p:grpSpPr bwMode="auto">
            <a:xfrm>
              <a:off x="4032" y="2049"/>
              <a:ext cx="510" cy="384"/>
              <a:chOff x="2820" y="2064"/>
              <a:chExt cx="510" cy="384"/>
            </a:xfrm>
          </p:grpSpPr>
          <p:grpSp>
            <p:nvGrpSpPr>
              <p:cNvPr id="172" name="Group 169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176" name="Arc 17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7" name="Arc 17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73" name="Group 172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174" name="Arc 17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5" name="Arc 17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48" name="Group 175"/>
            <p:cNvGrpSpPr>
              <a:grpSpLocks/>
            </p:cNvGrpSpPr>
            <p:nvPr/>
          </p:nvGrpSpPr>
          <p:grpSpPr bwMode="auto">
            <a:xfrm>
              <a:off x="3729" y="2064"/>
              <a:ext cx="510" cy="384"/>
              <a:chOff x="2820" y="2064"/>
              <a:chExt cx="510" cy="384"/>
            </a:xfrm>
          </p:grpSpPr>
          <p:grpSp>
            <p:nvGrpSpPr>
              <p:cNvPr id="166" name="Group 176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170" name="Arc 17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1" name="Arc 17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67" name="Group 179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168" name="Arc 18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9" name="Arc 18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49" name="Group 182"/>
            <p:cNvGrpSpPr>
              <a:grpSpLocks/>
            </p:cNvGrpSpPr>
            <p:nvPr/>
          </p:nvGrpSpPr>
          <p:grpSpPr bwMode="auto">
            <a:xfrm>
              <a:off x="3426" y="2064"/>
              <a:ext cx="510" cy="384"/>
              <a:chOff x="2820" y="2064"/>
              <a:chExt cx="510" cy="384"/>
            </a:xfrm>
          </p:grpSpPr>
          <p:grpSp>
            <p:nvGrpSpPr>
              <p:cNvPr id="160" name="Group 183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164" name="Arc 18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5" name="Arc 18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61" name="Group 186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162" name="Arc 18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3" name="Arc 18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50" name="Group 189"/>
            <p:cNvGrpSpPr>
              <a:grpSpLocks/>
            </p:cNvGrpSpPr>
            <p:nvPr/>
          </p:nvGrpSpPr>
          <p:grpSpPr bwMode="auto">
            <a:xfrm>
              <a:off x="3123" y="2079"/>
              <a:ext cx="510" cy="384"/>
              <a:chOff x="2820" y="2064"/>
              <a:chExt cx="510" cy="384"/>
            </a:xfrm>
          </p:grpSpPr>
          <p:grpSp>
            <p:nvGrpSpPr>
              <p:cNvPr id="154" name="Group 190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158" name="Arc 191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59" name="Arc 192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55" name="Group 193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156" name="Arc 19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57" name="Arc 19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51" name="Group 196"/>
            <p:cNvGrpSpPr>
              <a:grpSpLocks/>
            </p:cNvGrpSpPr>
            <p:nvPr/>
          </p:nvGrpSpPr>
          <p:grpSpPr bwMode="auto">
            <a:xfrm flipV="1">
              <a:off x="1608" y="2205"/>
              <a:ext cx="510" cy="273"/>
              <a:chOff x="912" y="1632"/>
              <a:chExt cx="207" cy="111"/>
            </a:xfrm>
          </p:grpSpPr>
          <p:sp>
            <p:nvSpPr>
              <p:cNvPr id="152" name="Arc 197"/>
              <p:cNvSpPr>
                <a:spLocks/>
              </p:cNvSpPr>
              <p:nvPr/>
            </p:nvSpPr>
            <p:spPr bwMode="auto">
              <a:xfrm>
                <a:off x="1008" y="1632"/>
                <a:ext cx="111" cy="1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3" name="Arc 198"/>
              <p:cNvSpPr>
                <a:spLocks/>
              </p:cNvSpPr>
              <p:nvPr/>
            </p:nvSpPr>
            <p:spPr bwMode="auto">
              <a:xfrm flipH="1">
                <a:off x="912" y="1632"/>
                <a:ext cx="111" cy="1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140" name="Line 199"/>
          <p:cNvSpPr>
            <a:spLocks noChangeShapeType="1"/>
          </p:cNvSpPr>
          <p:nvPr/>
        </p:nvSpPr>
        <p:spPr bwMode="auto">
          <a:xfrm rot="3627931" flipV="1">
            <a:off x="4747857" y="5115981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1" name="Line 200"/>
          <p:cNvSpPr>
            <a:spLocks noChangeShapeType="1"/>
          </p:cNvSpPr>
          <p:nvPr/>
        </p:nvSpPr>
        <p:spPr bwMode="auto">
          <a:xfrm rot="1680000" flipV="1">
            <a:off x="4921273" y="4814950"/>
            <a:ext cx="1447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2" name="AutoShape 201"/>
          <p:cNvSpPr>
            <a:spLocks noChangeArrowheads="1"/>
          </p:cNvSpPr>
          <p:nvPr/>
        </p:nvSpPr>
        <p:spPr bwMode="auto">
          <a:xfrm rot="1680000">
            <a:off x="4676217" y="5065922"/>
            <a:ext cx="22860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46" name="Text Box 346"/>
          <p:cNvSpPr txBox="1">
            <a:spLocks noChangeArrowheads="1"/>
          </p:cNvSpPr>
          <p:nvPr/>
        </p:nvSpPr>
        <p:spPr bwMode="auto">
          <a:xfrm>
            <a:off x="6790106" y="5036615"/>
            <a:ext cx="11869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600" dirty="0">
                <a:latin typeface="Symbol" charset="0"/>
                <a:sym typeface="Symbol" charset="0"/>
              </a:rPr>
              <a:t></a:t>
            </a:r>
            <a:r>
              <a:rPr lang="en-US" altLang="ja-JP" sz="1600" baseline="30000" dirty="0" smtClean="0"/>
              <a:t>0 </a:t>
            </a:r>
            <a:r>
              <a:rPr lang="en-US" altLang="ja-JP" sz="1600" dirty="0" smtClean="0"/>
              <a:t>(</a:t>
            </a:r>
            <a:r>
              <a:rPr lang="en-US" altLang="ja-JP" sz="1600" dirty="0"/>
              <a:t>hadron</a:t>
            </a:r>
            <a:r>
              <a:rPr lang="en-US" altLang="ja-JP" sz="1600" dirty="0" smtClean="0"/>
              <a:t>)</a:t>
            </a:r>
            <a:endParaRPr lang="en-US" altLang="ja-JP" sz="1600" dirty="0"/>
          </a:p>
        </p:txBody>
      </p:sp>
      <p:sp>
        <p:nvSpPr>
          <p:cNvPr id="347" name="Text Box 347"/>
          <p:cNvSpPr txBox="1">
            <a:spLocks noChangeArrowheads="1"/>
          </p:cNvSpPr>
          <p:nvPr/>
        </p:nvSpPr>
        <p:spPr bwMode="auto">
          <a:xfrm>
            <a:off x="6300366" y="3608563"/>
            <a:ext cx="14107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600" dirty="0"/>
              <a:t>Jet </a:t>
            </a:r>
            <a:r>
              <a:rPr lang="en-US" altLang="ja-JP" sz="1600" dirty="0" smtClean="0"/>
              <a:t>(+hadron)</a:t>
            </a:r>
            <a:endParaRPr lang="en-US" altLang="ja-JP" sz="1600" dirty="0"/>
          </a:p>
        </p:txBody>
      </p:sp>
      <p:sp>
        <p:nvSpPr>
          <p:cNvPr id="348" name="Text Box 348"/>
          <p:cNvSpPr txBox="1">
            <a:spLocks noChangeArrowheads="1"/>
          </p:cNvSpPr>
          <p:nvPr/>
        </p:nvSpPr>
        <p:spPr bwMode="auto">
          <a:xfrm>
            <a:off x="6020022" y="2718362"/>
            <a:ext cx="13134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600" dirty="0"/>
              <a:t>Jet (large R</a:t>
            </a:r>
            <a:r>
              <a:rPr lang="en-US" altLang="ja-JP" sz="1600" dirty="0" smtClean="0"/>
              <a:t>)</a:t>
            </a:r>
            <a:endParaRPr lang="en-US" altLang="ja-JP" sz="1600" dirty="0"/>
          </a:p>
        </p:txBody>
      </p:sp>
      <p:sp>
        <p:nvSpPr>
          <p:cNvPr id="349" name="Text Box 349"/>
          <p:cNvSpPr txBox="1">
            <a:spLocks noChangeArrowheads="1"/>
          </p:cNvSpPr>
          <p:nvPr/>
        </p:nvSpPr>
        <p:spPr bwMode="auto">
          <a:xfrm>
            <a:off x="5650194" y="2024421"/>
            <a:ext cx="9143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600" dirty="0" smtClean="0"/>
              <a:t>Gamma</a:t>
            </a:r>
            <a:endParaRPr lang="en-US" altLang="ja-JP" sz="1600" dirty="0"/>
          </a:p>
        </p:txBody>
      </p:sp>
      <p:sp>
        <p:nvSpPr>
          <p:cNvPr id="350" name="Line 350"/>
          <p:cNvSpPr>
            <a:spLocks noChangeShapeType="1"/>
          </p:cNvSpPr>
          <p:nvPr/>
        </p:nvSpPr>
        <p:spPr bwMode="auto">
          <a:xfrm flipH="1" flipV="1">
            <a:off x="7636389" y="2173342"/>
            <a:ext cx="891282" cy="301199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1" name="Text Box 351"/>
          <p:cNvSpPr txBox="1">
            <a:spLocks noChangeArrowheads="1"/>
          </p:cNvSpPr>
          <p:nvPr/>
        </p:nvSpPr>
        <p:spPr bwMode="auto">
          <a:xfrm>
            <a:off x="5520126" y="1292252"/>
            <a:ext cx="2417763" cy="590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600"/>
              <a:t>Closer and closer to </a:t>
            </a:r>
          </a:p>
          <a:p>
            <a:r>
              <a:rPr lang="en-US" altLang="ja-JP" sz="1600"/>
              <a:t>the initial parton energy</a:t>
            </a:r>
          </a:p>
        </p:txBody>
      </p:sp>
      <p:sp>
        <p:nvSpPr>
          <p:cNvPr id="352" name="Text Box 352"/>
          <p:cNvSpPr txBox="1">
            <a:spLocks noChangeArrowheads="1"/>
          </p:cNvSpPr>
          <p:nvPr/>
        </p:nvSpPr>
        <p:spPr bwMode="auto">
          <a:xfrm>
            <a:off x="6183499" y="5547356"/>
            <a:ext cx="2724150" cy="590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600" dirty="0"/>
              <a:t>more and more surface bias</a:t>
            </a:r>
          </a:p>
          <a:p>
            <a:r>
              <a:rPr lang="en-US" altLang="ja-JP" sz="1600" dirty="0"/>
              <a:t>given by energy loss</a:t>
            </a:r>
          </a:p>
        </p:txBody>
      </p:sp>
      <p:sp>
        <p:nvSpPr>
          <p:cNvPr id="362" name="正方形/長方形 361"/>
          <p:cNvSpPr/>
          <p:nvPr/>
        </p:nvSpPr>
        <p:spPr>
          <a:xfrm>
            <a:off x="4688051" y="5924284"/>
            <a:ext cx="870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surface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363" name="正方形/長方形 362"/>
          <p:cNvSpPr/>
          <p:nvPr/>
        </p:nvSpPr>
        <p:spPr>
          <a:xfrm>
            <a:off x="2918126" y="5924284"/>
            <a:ext cx="791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center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03" name="Line 203"/>
          <p:cNvSpPr>
            <a:spLocks noChangeShapeType="1"/>
          </p:cNvSpPr>
          <p:nvPr/>
        </p:nvSpPr>
        <p:spPr bwMode="auto">
          <a:xfrm rot="3220218" flipV="1">
            <a:off x="5632363" y="2823603"/>
            <a:ext cx="117000" cy="160594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" name="Line 204"/>
          <p:cNvSpPr>
            <a:spLocks noChangeShapeType="1"/>
          </p:cNvSpPr>
          <p:nvPr/>
        </p:nvSpPr>
        <p:spPr bwMode="auto">
          <a:xfrm rot="3627931" flipH="1">
            <a:off x="2895951" y="2275821"/>
            <a:ext cx="6858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" name="Line 205"/>
          <p:cNvSpPr>
            <a:spLocks noChangeShapeType="1"/>
          </p:cNvSpPr>
          <p:nvPr/>
        </p:nvSpPr>
        <p:spPr bwMode="auto">
          <a:xfrm rot="3627931" flipH="1">
            <a:off x="3234212" y="2528063"/>
            <a:ext cx="277813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" name="Line 206"/>
          <p:cNvSpPr>
            <a:spLocks noChangeShapeType="1"/>
          </p:cNvSpPr>
          <p:nvPr/>
        </p:nvSpPr>
        <p:spPr bwMode="auto">
          <a:xfrm rot="3627931" flipH="1">
            <a:off x="3039555" y="2418366"/>
            <a:ext cx="623888" cy="833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7" name="Line 207"/>
          <p:cNvSpPr>
            <a:spLocks noChangeShapeType="1"/>
          </p:cNvSpPr>
          <p:nvPr/>
        </p:nvSpPr>
        <p:spPr bwMode="auto">
          <a:xfrm rot="3627931" flipH="1">
            <a:off x="2945081" y="2361499"/>
            <a:ext cx="660400" cy="993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208" name="Group 208"/>
          <p:cNvGrpSpPr>
            <a:grpSpLocks/>
          </p:cNvGrpSpPr>
          <p:nvPr/>
        </p:nvGrpSpPr>
        <p:grpSpPr bwMode="auto">
          <a:xfrm rot="12493471" flipH="1">
            <a:off x="3316760" y="2686595"/>
            <a:ext cx="604838" cy="74612"/>
            <a:chOff x="1608" y="2049"/>
            <a:chExt cx="2934" cy="429"/>
          </a:xfrm>
        </p:grpSpPr>
        <p:grpSp>
          <p:nvGrpSpPr>
            <p:cNvPr id="215" name="Group 209"/>
            <p:cNvGrpSpPr>
              <a:grpSpLocks/>
            </p:cNvGrpSpPr>
            <p:nvPr/>
          </p:nvGrpSpPr>
          <p:grpSpPr bwMode="auto">
            <a:xfrm>
              <a:off x="2820" y="2064"/>
              <a:ext cx="510" cy="384"/>
              <a:chOff x="2820" y="2064"/>
              <a:chExt cx="510" cy="384"/>
            </a:xfrm>
          </p:grpSpPr>
          <p:grpSp>
            <p:nvGrpSpPr>
              <p:cNvPr id="268" name="Group 210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272" name="Arc 211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73" name="Arc 212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69" name="Group 213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270" name="Arc 21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71" name="Arc 21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16" name="Group 216"/>
            <p:cNvGrpSpPr>
              <a:grpSpLocks/>
            </p:cNvGrpSpPr>
            <p:nvPr/>
          </p:nvGrpSpPr>
          <p:grpSpPr bwMode="auto">
            <a:xfrm>
              <a:off x="2517" y="2079"/>
              <a:ext cx="510" cy="384"/>
              <a:chOff x="2820" y="2064"/>
              <a:chExt cx="510" cy="384"/>
            </a:xfrm>
          </p:grpSpPr>
          <p:grpSp>
            <p:nvGrpSpPr>
              <p:cNvPr id="262" name="Group 217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266" name="Arc 218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67" name="Arc 219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63" name="Group 220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264" name="Arc 221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65" name="Arc 222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17" name="Group 223"/>
            <p:cNvGrpSpPr>
              <a:grpSpLocks/>
            </p:cNvGrpSpPr>
            <p:nvPr/>
          </p:nvGrpSpPr>
          <p:grpSpPr bwMode="auto">
            <a:xfrm>
              <a:off x="2214" y="2079"/>
              <a:ext cx="510" cy="384"/>
              <a:chOff x="2820" y="2064"/>
              <a:chExt cx="510" cy="384"/>
            </a:xfrm>
          </p:grpSpPr>
          <p:grpSp>
            <p:nvGrpSpPr>
              <p:cNvPr id="256" name="Group 224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260" name="Arc 22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61" name="Arc 22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57" name="Group 227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258" name="Arc 228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9" name="Arc 229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18" name="Group 230"/>
            <p:cNvGrpSpPr>
              <a:grpSpLocks/>
            </p:cNvGrpSpPr>
            <p:nvPr/>
          </p:nvGrpSpPr>
          <p:grpSpPr bwMode="auto">
            <a:xfrm>
              <a:off x="1911" y="2094"/>
              <a:ext cx="510" cy="384"/>
              <a:chOff x="2820" y="2064"/>
              <a:chExt cx="510" cy="384"/>
            </a:xfrm>
          </p:grpSpPr>
          <p:grpSp>
            <p:nvGrpSpPr>
              <p:cNvPr id="250" name="Group 231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254" name="Arc 23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5" name="Arc 23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51" name="Group 234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252" name="Arc 23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3" name="Arc 23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19" name="Group 237"/>
            <p:cNvGrpSpPr>
              <a:grpSpLocks/>
            </p:cNvGrpSpPr>
            <p:nvPr/>
          </p:nvGrpSpPr>
          <p:grpSpPr bwMode="auto">
            <a:xfrm>
              <a:off x="4032" y="2049"/>
              <a:ext cx="510" cy="384"/>
              <a:chOff x="2820" y="2064"/>
              <a:chExt cx="510" cy="384"/>
            </a:xfrm>
          </p:grpSpPr>
          <p:grpSp>
            <p:nvGrpSpPr>
              <p:cNvPr id="244" name="Group 238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248" name="Arc 23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49" name="Arc 24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45" name="Group 241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246" name="Arc 24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47" name="Arc 24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20" name="Group 244"/>
            <p:cNvGrpSpPr>
              <a:grpSpLocks/>
            </p:cNvGrpSpPr>
            <p:nvPr/>
          </p:nvGrpSpPr>
          <p:grpSpPr bwMode="auto">
            <a:xfrm>
              <a:off x="3729" y="2064"/>
              <a:ext cx="510" cy="384"/>
              <a:chOff x="2820" y="2064"/>
              <a:chExt cx="510" cy="384"/>
            </a:xfrm>
          </p:grpSpPr>
          <p:grpSp>
            <p:nvGrpSpPr>
              <p:cNvPr id="238" name="Group 245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242" name="Arc 24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43" name="Arc 24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39" name="Group 248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240" name="Arc 24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41" name="Arc 25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21" name="Group 251"/>
            <p:cNvGrpSpPr>
              <a:grpSpLocks/>
            </p:cNvGrpSpPr>
            <p:nvPr/>
          </p:nvGrpSpPr>
          <p:grpSpPr bwMode="auto">
            <a:xfrm>
              <a:off x="3426" y="2064"/>
              <a:ext cx="510" cy="384"/>
              <a:chOff x="2820" y="2064"/>
              <a:chExt cx="510" cy="384"/>
            </a:xfrm>
          </p:grpSpPr>
          <p:grpSp>
            <p:nvGrpSpPr>
              <p:cNvPr id="232" name="Group 252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236" name="Arc 25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7" name="Arc 25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33" name="Group 255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234" name="Arc 25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5" name="Arc 25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22" name="Group 258"/>
            <p:cNvGrpSpPr>
              <a:grpSpLocks/>
            </p:cNvGrpSpPr>
            <p:nvPr/>
          </p:nvGrpSpPr>
          <p:grpSpPr bwMode="auto">
            <a:xfrm>
              <a:off x="3123" y="2079"/>
              <a:ext cx="510" cy="384"/>
              <a:chOff x="2820" y="2064"/>
              <a:chExt cx="510" cy="384"/>
            </a:xfrm>
          </p:grpSpPr>
          <p:grpSp>
            <p:nvGrpSpPr>
              <p:cNvPr id="226" name="Group 259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230" name="Arc 26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1" name="Arc 26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27" name="Group 262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228" name="Arc 26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29" name="Arc 26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23" name="Group 265"/>
            <p:cNvGrpSpPr>
              <a:grpSpLocks/>
            </p:cNvGrpSpPr>
            <p:nvPr/>
          </p:nvGrpSpPr>
          <p:grpSpPr bwMode="auto">
            <a:xfrm flipV="1">
              <a:off x="1608" y="2205"/>
              <a:ext cx="510" cy="273"/>
              <a:chOff x="912" y="1632"/>
              <a:chExt cx="207" cy="111"/>
            </a:xfrm>
          </p:grpSpPr>
          <p:sp>
            <p:nvSpPr>
              <p:cNvPr id="224" name="Arc 266"/>
              <p:cNvSpPr>
                <a:spLocks/>
              </p:cNvSpPr>
              <p:nvPr/>
            </p:nvSpPr>
            <p:spPr bwMode="auto">
              <a:xfrm>
                <a:off x="1008" y="1632"/>
                <a:ext cx="111" cy="1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5" name="Arc 267"/>
              <p:cNvSpPr>
                <a:spLocks/>
              </p:cNvSpPr>
              <p:nvPr/>
            </p:nvSpPr>
            <p:spPr bwMode="auto">
              <a:xfrm flipH="1">
                <a:off x="912" y="1632"/>
                <a:ext cx="111" cy="1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209" name="Line 268"/>
          <p:cNvSpPr>
            <a:spLocks noChangeShapeType="1"/>
          </p:cNvSpPr>
          <p:nvPr/>
        </p:nvSpPr>
        <p:spPr bwMode="auto">
          <a:xfrm rot="3627931" flipV="1">
            <a:off x="3916586" y="2819801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0" name="Line 269"/>
          <p:cNvSpPr>
            <a:spLocks noChangeShapeType="1"/>
          </p:cNvSpPr>
          <p:nvPr/>
        </p:nvSpPr>
        <p:spPr bwMode="auto">
          <a:xfrm rot="1680000" flipV="1">
            <a:off x="4090002" y="2518770"/>
            <a:ext cx="1447800" cy="762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2" name="Line 271"/>
          <p:cNvSpPr>
            <a:spLocks noChangeShapeType="1"/>
          </p:cNvSpPr>
          <p:nvPr/>
        </p:nvSpPr>
        <p:spPr bwMode="auto">
          <a:xfrm rot="1680000" flipV="1">
            <a:off x="4123073" y="2221787"/>
            <a:ext cx="591946" cy="8664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3" name="Line 272"/>
          <p:cNvSpPr>
            <a:spLocks noChangeShapeType="1"/>
          </p:cNvSpPr>
          <p:nvPr/>
        </p:nvSpPr>
        <p:spPr bwMode="auto">
          <a:xfrm rot="1680000" flipV="1">
            <a:off x="3905720" y="3147123"/>
            <a:ext cx="1038814" cy="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1" name="AutoShape 270"/>
          <p:cNvSpPr>
            <a:spLocks noChangeArrowheads="1"/>
          </p:cNvSpPr>
          <p:nvPr/>
        </p:nvSpPr>
        <p:spPr bwMode="auto">
          <a:xfrm rot="1680000">
            <a:off x="3844946" y="2769742"/>
            <a:ext cx="22860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14" name="Oval 273"/>
          <p:cNvSpPr>
            <a:spLocks noChangeArrowheads="1"/>
          </p:cNvSpPr>
          <p:nvPr/>
        </p:nvSpPr>
        <p:spPr bwMode="auto">
          <a:xfrm>
            <a:off x="4733978" y="2407536"/>
            <a:ext cx="380908" cy="99060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3" name="Oval 345"/>
          <p:cNvSpPr>
            <a:spLocks noChangeArrowheads="1"/>
          </p:cNvSpPr>
          <p:nvPr/>
        </p:nvSpPr>
        <p:spPr bwMode="auto">
          <a:xfrm>
            <a:off x="4878985" y="2748733"/>
            <a:ext cx="100136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4" name="Oval 345"/>
          <p:cNvSpPr>
            <a:spLocks noChangeArrowheads="1"/>
          </p:cNvSpPr>
          <p:nvPr/>
        </p:nvSpPr>
        <p:spPr bwMode="auto">
          <a:xfrm>
            <a:off x="4811877" y="2581888"/>
            <a:ext cx="238585" cy="63316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5" name="テキスト ボックス 414"/>
          <p:cNvSpPr txBox="1"/>
          <p:nvPr/>
        </p:nvSpPr>
        <p:spPr>
          <a:xfrm>
            <a:off x="977899" y="160362"/>
            <a:ext cx="7289801" cy="830997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	jet-suppression by </a:t>
            </a:r>
            <a:r>
              <a:rPr kumimoji="1" lang="en-US" altLang="ja-JP" sz="2400" dirty="0" err="1" smtClean="0"/>
              <a:t>partonic</a:t>
            </a:r>
            <a:r>
              <a:rPr kumimoji="1" lang="en-US" altLang="ja-JP" sz="2400" dirty="0" smtClean="0"/>
              <a:t> energy loss</a:t>
            </a:r>
          </a:p>
          <a:p>
            <a:r>
              <a:rPr lang="en-US" altLang="ja-JP" sz="2400" dirty="0" smtClean="0"/>
              <a:t>		and/or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modification of fragmentation function</a:t>
            </a:r>
            <a:endParaRPr kumimoji="1" lang="ja-JP" altLang="en-US" sz="2400" dirty="0"/>
          </a:p>
        </p:txBody>
      </p:sp>
      <p:sp>
        <p:nvSpPr>
          <p:cNvPr id="416" name="テキスト ボックス 415"/>
          <p:cNvSpPr txBox="1"/>
          <p:nvPr/>
        </p:nvSpPr>
        <p:spPr>
          <a:xfrm>
            <a:off x="190192" y="3105337"/>
            <a:ext cx="23973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Jet reconstruction is to recover the lost energy to get the original </a:t>
            </a:r>
            <a:r>
              <a:rPr kumimoji="1" lang="en-US" altLang="ja-JP" sz="1600" dirty="0" err="1" smtClean="0"/>
              <a:t>parton</a:t>
            </a:r>
            <a:r>
              <a:rPr kumimoji="1" lang="en-US" altLang="ja-JP" sz="1600" dirty="0" smtClean="0"/>
              <a:t> depending on parameters.</a:t>
            </a:r>
          </a:p>
          <a:p>
            <a:endParaRPr lang="en-US" altLang="ja-JP" sz="1600" dirty="0" smtClean="0"/>
          </a:p>
          <a:p>
            <a:r>
              <a:rPr lang="en-US" altLang="ja-JP" sz="1600" dirty="0"/>
              <a:t>J</a:t>
            </a:r>
            <a:r>
              <a:rPr kumimoji="1" lang="en-US" altLang="ja-JP" sz="1600" dirty="0" smtClean="0"/>
              <a:t>et as a control tool to define path </a:t>
            </a:r>
            <a:r>
              <a:rPr kumimoji="1" lang="en-US" altLang="ja-JP" sz="1600" dirty="0" smtClean="0"/>
              <a:t>length</a:t>
            </a:r>
          </a:p>
          <a:p>
            <a:endParaRPr lang="en-US" altLang="ja-JP" sz="1600" dirty="0"/>
          </a:p>
          <a:p>
            <a:r>
              <a:rPr kumimoji="1" lang="en-US" altLang="ja-JP" sz="1600" dirty="0" smtClean="0"/>
              <a:t>quark/gluon contribution should also be considered</a:t>
            </a:r>
            <a:endParaRPr kumimoji="1" lang="ja-JP" altLang="en-US" sz="1600" dirty="0"/>
          </a:p>
        </p:txBody>
      </p:sp>
      <p:sp>
        <p:nvSpPr>
          <p:cNvPr id="373" name="Line 275"/>
          <p:cNvSpPr>
            <a:spLocks noChangeShapeType="1"/>
          </p:cNvSpPr>
          <p:nvPr/>
        </p:nvSpPr>
        <p:spPr bwMode="auto">
          <a:xfrm rot="3220218" flipV="1">
            <a:off x="6204206" y="4485662"/>
            <a:ext cx="136416" cy="185506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75" name="Line 276"/>
          <p:cNvSpPr>
            <a:spLocks noChangeShapeType="1"/>
          </p:cNvSpPr>
          <p:nvPr/>
        </p:nvSpPr>
        <p:spPr bwMode="auto">
          <a:xfrm rot="3627931" flipH="1">
            <a:off x="3461439" y="3945829"/>
            <a:ext cx="6858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76" name="Line 277"/>
          <p:cNvSpPr>
            <a:spLocks noChangeShapeType="1"/>
          </p:cNvSpPr>
          <p:nvPr/>
        </p:nvSpPr>
        <p:spPr bwMode="auto">
          <a:xfrm rot="3627931" flipH="1">
            <a:off x="3799700" y="4198071"/>
            <a:ext cx="277813" cy="985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78" name="Line 278"/>
          <p:cNvSpPr>
            <a:spLocks noChangeShapeType="1"/>
          </p:cNvSpPr>
          <p:nvPr/>
        </p:nvSpPr>
        <p:spPr bwMode="auto">
          <a:xfrm rot="3627931" flipH="1">
            <a:off x="3605043" y="4104449"/>
            <a:ext cx="623888" cy="833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79" name="Line 279"/>
          <p:cNvSpPr>
            <a:spLocks noChangeShapeType="1"/>
          </p:cNvSpPr>
          <p:nvPr/>
        </p:nvSpPr>
        <p:spPr bwMode="auto">
          <a:xfrm rot="3627931" flipH="1">
            <a:off x="3510570" y="4031508"/>
            <a:ext cx="660400" cy="993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380" name="Group 280"/>
          <p:cNvGrpSpPr>
            <a:grpSpLocks/>
          </p:cNvGrpSpPr>
          <p:nvPr/>
        </p:nvGrpSpPr>
        <p:grpSpPr bwMode="auto">
          <a:xfrm rot="12493471" flipH="1">
            <a:off x="3882248" y="4356603"/>
            <a:ext cx="604838" cy="74613"/>
            <a:chOff x="1608" y="2049"/>
            <a:chExt cx="2934" cy="429"/>
          </a:xfrm>
        </p:grpSpPr>
        <p:grpSp>
          <p:nvGrpSpPr>
            <p:cNvPr id="381" name="Group 281"/>
            <p:cNvGrpSpPr>
              <a:grpSpLocks/>
            </p:cNvGrpSpPr>
            <p:nvPr/>
          </p:nvGrpSpPr>
          <p:grpSpPr bwMode="auto">
            <a:xfrm>
              <a:off x="2820" y="2064"/>
              <a:ext cx="510" cy="384"/>
              <a:chOff x="2820" y="2064"/>
              <a:chExt cx="510" cy="384"/>
            </a:xfrm>
          </p:grpSpPr>
          <p:grpSp>
            <p:nvGrpSpPr>
              <p:cNvPr id="446" name="Group 282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450" name="Arc 28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51" name="Arc 28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447" name="Group 285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448" name="Arc 28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49" name="Arc 28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382" name="Group 288"/>
            <p:cNvGrpSpPr>
              <a:grpSpLocks/>
            </p:cNvGrpSpPr>
            <p:nvPr/>
          </p:nvGrpSpPr>
          <p:grpSpPr bwMode="auto">
            <a:xfrm>
              <a:off x="2517" y="2079"/>
              <a:ext cx="510" cy="384"/>
              <a:chOff x="2820" y="2064"/>
              <a:chExt cx="510" cy="384"/>
            </a:xfrm>
          </p:grpSpPr>
          <p:grpSp>
            <p:nvGrpSpPr>
              <p:cNvPr id="440" name="Group 289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444" name="Arc 29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45" name="Arc 29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441" name="Group 292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442" name="Arc 29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43" name="Arc 29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383" name="Group 295"/>
            <p:cNvGrpSpPr>
              <a:grpSpLocks/>
            </p:cNvGrpSpPr>
            <p:nvPr/>
          </p:nvGrpSpPr>
          <p:grpSpPr bwMode="auto">
            <a:xfrm>
              <a:off x="2214" y="2079"/>
              <a:ext cx="510" cy="384"/>
              <a:chOff x="2820" y="2064"/>
              <a:chExt cx="510" cy="384"/>
            </a:xfrm>
          </p:grpSpPr>
          <p:grpSp>
            <p:nvGrpSpPr>
              <p:cNvPr id="434" name="Group 296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438" name="Arc 29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39" name="Arc 29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435" name="Group 299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436" name="Arc 30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37" name="Arc 30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384" name="Group 302"/>
            <p:cNvGrpSpPr>
              <a:grpSpLocks/>
            </p:cNvGrpSpPr>
            <p:nvPr/>
          </p:nvGrpSpPr>
          <p:grpSpPr bwMode="auto">
            <a:xfrm>
              <a:off x="1911" y="2094"/>
              <a:ext cx="510" cy="384"/>
              <a:chOff x="2820" y="2064"/>
              <a:chExt cx="510" cy="384"/>
            </a:xfrm>
          </p:grpSpPr>
          <p:grpSp>
            <p:nvGrpSpPr>
              <p:cNvPr id="428" name="Group 303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432" name="Arc 30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33" name="Arc 30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429" name="Group 306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430" name="Arc 30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31" name="Arc 30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385" name="Group 309"/>
            <p:cNvGrpSpPr>
              <a:grpSpLocks/>
            </p:cNvGrpSpPr>
            <p:nvPr/>
          </p:nvGrpSpPr>
          <p:grpSpPr bwMode="auto">
            <a:xfrm>
              <a:off x="4032" y="2049"/>
              <a:ext cx="510" cy="384"/>
              <a:chOff x="2820" y="2064"/>
              <a:chExt cx="510" cy="384"/>
            </a:xfrm>
          </p:grpSpPr>
          <p:grpSp>
            <p:nvGrpSpPr>
              <p:cNvPr id="422" name="Group 310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426" name="Arc 311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27" name="Arc 312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423" name="Group 313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424" name="Arc 31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25" name="Arc 31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386" name="Group 316"/>
            <p:cNvGrpSpPr>
              <a:grpSpLocks/>
            </p:cNvGrpSpPr>
            <p:nvPr/>
          </p:nvGrpSpPr>
          <p:grpSpPr bwMode="auto">
            <a:xfrm>
              <a:off x="3729" y="2064"/>
              <a:ext cx="510" cy="384"/>
              <a:chOff x="2820" y="2064"/>
              <a:chExt cx="510" cy="384"/>
            </a:xfrm>
          </p:grpSpPr>
          <p:grpSp>
            <p:nvGrpSpPr>
              <p:cNvPr id="412" name="Group 317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420" name="Arc 318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21" name="Arc 319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417" name="Group 320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418" name="Arc 321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19" name="Arc 322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388" name="Group 323"/>
            <p:cNvGrpSpPr>
              <a:grpSpLocks/>
            </p:cNvGrpSpPr>
            <p:nvPr/>
          </p:nvGrpSpPr>
          <p:grpSpPr bwMode="auto">
            <a:xfrm>
              <a:off x="3426" y="2064"/>
              <a:ext cx="510" cy="384"/>
              <a:chOff x="2820" y="2064"/>
              <a:chExt cx="510" cy="384"/>
            </a:xfrm>
          </p:grpSpPr>
          <p:grpSp>
            <p:nvGrpSpPr>
              <p:cNvPr id="400" name="Group 324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404" name="Arc 32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05" name="Arc 32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401" name="Group 327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402" name="Arc 328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03" name="Arc 329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390" name="Group 330"/>
            <p:cNvGrpSpPr>
              <a:grpSpLocks/>
            </p:cNvGrpSpPr>
            <p:nvPr/>
          </p:nvGrpSpPr>
          <p:grpSpPr bwMode="auto">
            <a:xfrm>
              <a:off x="3123" y="2079"/>
              <a:ext cx="510" cy="384"/>
              <a:chOff x="2820" y="2064"/>
              <a:chExt cx="510" cy="384"/>
            </a:xfrm>
          </p:grpSpPr>
          <p:grpSp>
            <p:nvGrpSpPr>
              <p:cNvPr id="394" name="Group 331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398" name="Arc 33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99" name="Arc 33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395" name="Group 334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396" name="Arc 33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97" name="Arc 33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391" name="Group 337"/>
            <p:cNvGrpSpPr>
              <a:grpSpLocks/>
            </p:cNvGrpSpPr>
            <p:nvPr/>
          </p:nvGrpSpPr>
          <p:grpSpPr bwMode="auto">
            <a:xfrm flipV="1">
              <a:off x="1608" y="2205"/>
              <a:ext cx="510" cy="273"/>
              <a:chOff x="912" y="1632"/>
              <a:chExt cx="207" cy="111"/>
            </a:xfrm>
          </p:grpSpPr>
          <p:sp>
            <p:nvSpPr>
              <p:cNvPr id="392" name="Arc 338"/>
              <p:cNvSpPr>
                <a:spLocks/>
              </p:cNvSpPr>
              <p:nvPr/>
            </p:nvSpPr>
            <p:spPr bwMode="auto">
              <a:xfrm>
                <a:off x="1008" y="1632"/>
                <a:ext cx="111" cy="1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93" name="Arc 339"/>
              <p:cNvSpPr>
                <a:spLocks/>
              </p:cNvSpPr>
              <p:nvPr/>
            </p:nvSpPr>
            <p:spPr bwMode="auto">
              <a:xfrm flipH="1">
                <a:off x="912" y="1632"/>
                <a:ext cx="111" cy="1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452" name="Line 340"/>
          <p:cNvSpPr>
            <a:spLocks noChangeShapeType="1"/>
          </p:cNvSpPr>
          <p:nvPr/>
        </p:nvSpPr>
        <p:spPr bwMode="auto">
          <a:xfrm rot="3627931" flipV="1">
            <a:off x="4482074" y="4489809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53" name="Line 343"/>
          <p:cNvSpPr>
            <a:spLocks noChangeShapeType="1"/>
          </p:cNvSpPr>
          <p:nvPr/>
        </p:nvSpPr>
        <p:spPr bwMode="auto">
          <a:xfrm rot="1680000" flipV="1">
            <a:off x="4530322" y="4601148"/>
            <a:ext cx="963616" cy="2122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54" name="Line 344"/>
          <p:cNvSpPr>
            <a:spLocks noChangeShapeType="1"/>
          </p:cNvSpPr>
          <p:nvPr/>
        </p:nvSpPr>
        <p:spPr bwMode="auto">
          <a:xfrm rot="1680000" flipV="1">
            <a:off x="4646733" y="4138479"/>
            <a:ext cx="730796" cy="6501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55" name="Oval 345"/>
          <p:cNvSpPr>
            <a:spLocks noChangeArrowheads="1"/>
          </p:cNvSpPr>
          <p:nvPr/>
        </p:nvSpPr>
        <p:spPr bwMode="auto">
          <a:xfrm>
            <a:off x="5415735" y="4343771"/>
            <a:ext cx="168387" cy="49599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56" name="Text Box 347"/>
          <p:cNvSpPr txBox="1">
            <a:spLocks noChangeArrowheads="1"/>
          </p:cNvSpPr>
          <p:nvPr/>
        </p:nvSpPr>
        <p:spPr bwMode="auto">
          <a:xfrm>
            <a:off x="6549931" y="4399468"/>
            <a:ext cx="13360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600" dirty="0"/>
              <a:t>Jet </a:t>
            </a:r>
            <a:r>
              <a:rPr lang="en-US" altLang="ja-JP" sz="1600" dirty="0" smtClean="0"/>
              <a:t>(small R)</a:t>
            </a:r>
            <a:endParaRPr lang="en-US" altLang="ja-JP" sz="1600" dirty="0"/>
          </a:p>
        </p:txBody>
      </p:sp>
      <p:sp>
        <p:nvSpPr>
          <p:cNvPr id="457" name="AutoShape 342"/>
          <p:cNvSpPr>
            <a:spLocks noChangeArrowheads="1"/>
          </p:cNvSpPr>
          <p:nvPr/>
        </p:nvSpPr>
        <p:spPr bwMode="auto">
          <a:xfrm rot="1680000">
            <a:off x="4410435" y="4439750"/>
            <a:ext cx="22860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460" name="直線矢印コネクタ 459"/>
          <p:cNvCxnSpPr/>
          <p:nvPr/>
        </p:nvCxnSpPr>
        <p:spPr>
          <a:xfrm>
            <a:off x="3306512" y="1599768"/>
            <a:ext cx="0" cy="4327080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lg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2" name="Line 203"/>
          <p:cNvSpPr>
            <a:spLocks noChangeShapeType="1"/>
          </p:cNvSpPr>
          <p:nvPr/>
        </p:nvSpPr>
        <p:spPr bwMode="auto">
          <a:xfrm rot="3220218" flipV="1">
            <a:off x="5962401" y="3734147"/>
            <a:ext cx="117000" cy="160594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3" name="Line 204"/>
          <p:cNvSpPr>
            <a:spLocks noChangeShapeType="1"/>
          </p:cNvSpPr>
          <p:nvPr/>
        </p:nvSpPr>
        <p:spPr bwMode="auto">
          <a:xfrm rot="3627931" flipH="1">
            <a:off x="3225989" y="3186365"/>
            <a:ext cx="6858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4" name="Line 205"/>
          <p:cNvSpPr>
            <a:spLocks noChangeShapeType="1"/>
          </p:cNvSpPr>
          <p:nvPr/>
        </p:nvSpPr>
        <p:spPr bwMode="auto">
          <a:xfrm rot="3627931" flipH="1">
            <a:off x="3564250" y="3438607"/>
            <a:ext cx="277813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5" name="Line 206"/>
          <p:cNvSpPr>
            <a:spLocks noChangeShapeType="1"/>
          </p:cNvSpPr>
          <p:nvPr/>
        </p:nvSpPr>
        <p:spPr bwMode="auto">
          <a:xfrm rot="3627931" flipH="1">
            <a:off x="3369593" y="3328910"/>
            <a:ext cx="623888" cy="833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6" name="Line 207"/>
          <p:cNvSpPr>
            <a:spLocks noChangeShapeType="1"/>
          </p:cNvSpPr>
          <p:nvPr/>
        </p:nvSpPr>
        <p:spPr bwMode="auto">
          <a:xfrm rot="3627931" flipH="1">
            <a:off x="3275119" y="3272043"/>
            <a:ext cx="660400" cy="993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467" name="Group 208"/>
          <p:cNvGrpSpPr>
            <a:grpSpLocks/>
          </p:cNvGrpSpPr>
          <p:nvPr/>
        </p:nvGrpSpPr>
        <p:grpSpPr bwMode="auto">
          <a:xfrm rot="12493471" flipH="1">
            <a:off x="3646798" y="3597139"/>
            <a:ext cx="604838" cy="74612"/>
            <a:chOff x="1608" y="2049"/>
            <a:chExt cx="2934" cy="429"/>
          </a:xfrm>
        </p:grpSpPr>
        <p:grpSp>
          <p:nvGrpSpPr>
            <p:cNvPr id="468" name="Group 209"/>
            <p:cNvGrpSpPr>
              <a:grpSpLocks/>
            </p:cNvGrpSpPr>
            <p:nvPr/>
          </p:nvGrpSpPr>
          <p:grpSpPr bwMode="auto">
            <a:xfrm>
              <a:off x="2820" y="2064"/>
              <a:ext cx="510" cy="384"/>
              <a:chOff x="2820" y="2064"/>
              <a:chExt cx="510" cy="384"/>
            </a:xfrm>
          </p:grpSpPr>
          <p:grpSp>
            <p:nvGrpSpPr>
              <p:cNvPr id="521" name="Group 210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525" name="Arc 211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26" name="Arc 212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22" name="Group 213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523" name="Arc 21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24" name="Arc 21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469" name="Group 216"/>
            <p:cNvGrpSpPr>
              <a:grpSpLocks/>
            </p:cNvGrpSpPr>
            <p:nvPr/>
          </p:nvGrpSpPr>
          <p:grpSpPr bwMode="auto">
            <a:xfrm>
              <a:off x="2517" y="2079"/>
              <a:ext cx="510" cy="384"/>
              <a:chOff x="2820" y="2064"/>
              <a:chExt cx="510" cy="384"/>
            </a:xfrm>
          </p:grpSpPr>
          <p:grpSp>
            <p:nvGrpSpPr>
              <p:cNvPr id="515" name="Group 217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519" name="Arc 218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20" name="Arc 219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16" name="Group 220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517" name="Arc 221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18" name="Arc 222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470" name="Group 223"/>
            <p:cNvGrpSpPr>
              <a:grpSpLocks/>
            </p:cNvGrpSpPr>
            <p:nvPr/>
          </p:nvGrpSpPr>
          <p:grpSpPr bwMode="auto">
            <a:xfrm>
              <a:off x="2214" y="2079"/>
              <a:ext cx="510" cy="384"/>
              <a:chOff x="2820" y="2064"/>
              <a:chExt cx="510" cy="384"/>
            </a:xfrm>
          </p:grpSpPr>
          <p:grpSp>
            <p:nvGrpSpPr>
              <p:cNvPr id="509" name="Group 224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513" name="Arc 22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14" name="Arc 22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10" name="Group 227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511" name="Arc 228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12" name="Arc 229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471" name="Group 230"/>
            <p:cNvGrpSpPr>
              <a:grpSpLocks/>
            </p:cNvGrpSpPr>
            <p:nvPr/>
          </p:nvGrpSpPr>
          <p:grpSpPr bwMode="auto">
            <a:xfrm>
              <a:off x="1911" y="2094"/>
              <a:ext cx="510" cy="384"/>
              <a:chOff x="2820" y="2064"/>
              <a:chExt cx="510" cy="384"/>
            </a:xfrm>
          </p:grpSpPr>
          <p:grpSp>
            <p:nvGrpSpPr>
              <p:cNvPr id="503" name="Group 231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507" name="Arc 23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" name="Arc 23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04" name="Group 234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505" name="Arc 23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6" name="Arc 23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472" name="Group 237"/>
            <p:cNvGrpSpPr>
              <a:grpSpLocks/>
            </p:cNvGrpSpPr>
            <p:nvPr/>
          </p:nvGrpSpPr>
          <p:grpSpPr bwMode="auto">
            <a:xfrm>
              <a:off x="4032" y="2049"/>
              <a:ext cx="510" cy="384"/>
              <a:chOff x="2820" y="2064"/>
              <a:chExt cx="510" cy="384"/>
            </a:xfrm>
          </p:grpSpPr>
          <p:grpSp>
            <p:nvGrpSpPr>
              <p:cNvPr id="497" name="Group 238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501" name="Arc 23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2" name="Arc 24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498" name="Group 241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499" name="Arc 24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0" name="Arc 24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473" name="Group 244"/>
            <p:cNvGrpSpPr>
              <a:grpSpLocks/>
            </p:cNvGrpSpPr>
            <p:nvPr/>
          </p:nvGrpSpPr>
          <p:grpSpPr bwMode="auto">
            <a:xfrm>
              <a:off x="3729" y="2064"/>
              <a:ext cx="510" cy="384"/>
              <a:chOff x="2820" y="2064"/>
              <a:chExt cx="510" cy="384"/>
            </a:xfrm>
          </p:grpSpPr>
          <p:grpSp>
            <p:nvGrpSpPr>
              <p:cNvPr id="491" name="Group 245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495" name="Arc 24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96" name="Arc 24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492" name="Group 248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493" name="Arc 24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94" name="Arc 25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474" name="Group 251"/>
            <p:cNvGrpSpPr>
              <a:grpSpLocks/>
            </p:cNvGrpSpPr>
            <p:nvPr/>
          </p:nvGrpSpPr>
          <p:grpSpPr bwMode="auto">
            <a:xfrm>
              <a:off x="3426" y="2064"/>
              <a:ext cx="510" cy="384"/>
              <a:chOff x="2820" y="2064"/>
              <a:chExt cx="510" cy="384"/>
            </a:xfrm>
          </p:grpSpPr>
          <p:grpSp>
            <p:nvGrpSpPr>
              <p:cNvPr id="485" name="Group 252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489" name="Arc 25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90" name="Arc 25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486" name="Group 255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487" name="Arc 25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88" name="Arc 25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475" name="Group 258"/>
            <p:cNvGrpSpPr>
              <a:grpSpLocks/>
            </p:cNvGrpSpPr>
            <p:nvPr/>
          </p:nvGrpSpPr>
          <p:grpSpPr bwMode="auto">
            <a:xfrm>
              <a:off x="3123" y="2079"/>
              <a:ext cx="510" cy="384"/>
              <a:chOff x="2820" y="2064"/>
              <a:chExt cx="510" cy="384"/>
            </a:xfrm>
          </p:grpSpPr>
          <p:grpSp>
            <p:nvGrpSpPr>
              <p:cNvPr id="479" name="Group 259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483" name="Arc 26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84" name="Arc 26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480" name="Group 262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481" name="Arc 26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82" name="Arc 26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476" name="Group 265"/>
            <p:cNvGrpSpPr>
              <a:grpSpLocks/>
            </p:cNvGrpSpPr>
            <p:nvPr/>
          </p:nvGrpSpPr>
          <p:grpSpPr bwMode="auto">
            <a:xfrm flipV="1">
              <a:off x="1608" y="2205"/>
              <a:ext cx="510" cy="273"/>
              <a:chOff x="912" y="1632"/>
              <a:chExt cx="207" cy="111"/>
            </a:xfrm>
          </p:grpSpPr>
          <p:sp>
            <p:nvSpPr>
              <p:cNvPr id="477" name="Arc 266"/>
              <p:cNvSpPr>
                <a:spLocks/>
              </p:cNvSpPr>
              <p:nvPr/>
            </p:nvSpPr>
            <p:spPr bwMode="auto">
              <a:xfrm>
                <a:off x="1008" y="1632"/>
                <a:ext cx="111" cy="1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8" name="Arc 267"/>
              <p:cNvSpPr>
                <a:spLocks/>
              </p:cNvSpPr>
              <p:nvPr/>
            </p:nvSpPr>
            <p:spPr bwMode="auto">
              <a:xfrm flipH="1">
                <a:off x="912" y="1632"/>
                <a:ext cx="111" cy="1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527" name="Line 268"/>
          <p:cNvSpPr>
            <a:spLocks noChangeShapeType="1"/>
          </p:cNvSpPr>
          <p:nvPr/>
        </p:nvSpPr>
        <p:spPr bwMode="auto">
          <a:xfrm rot="3627931" flipV="1">
            <a:off x="4246624" y="3730345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8" name="Line 272"/>
          <p:cNvSpPr>
            <a:spLocks noChangeShapeType="1"/>
          </p:cNvSpPr>
          <p:nvPr/>
        </p:nvSpPr>
        <p:spPr bwMode="auto">
          <a:xfrm rot="1680000" flipV="1">
            <a:off x="4235758" y="4063048"/>
            <a:ext cx="1038814" cy="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0" name="Oval 273"/>
          <p:cNvSpPr>
            <a:spLocks noChangeArrowheads="1"/>
          </p:cNvSpPr>
          <p:nvPr/>
        </p:nvSpPr>
        <p:spPr bwMode="auto">
          <a:xfrm>
            <a:off x="5064016" y="3323461"/>
            <a:ext cx="380908" cy="99060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1" name="Oval 345"/>
          <p:cNvSpPr>
            <a:spLocks noChangeArrowheads="1"/>
          </p:cNvSpPr>
          <p:nvPr/>
        </p:nvSpPr>
        <p:spPr bwMode="auto">
          <a:xfrm>
            <a:off x="5209023" y="3659277"/>
            <a:ext cx="100136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" name="Oval 345"/>
          <p:cNvSpPr>
            <a:spLocks noChangeArrowheads="1"/>
          </p:cNvSpPr>
          <p:nvPr/>
        </p:nvSpPr>
        <p:spPr bwMode="auto">
          <a:xfrm>
            <a:off x="5141915" y="3492432"/>
            <a:ext cx="238585" cy="63316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3" name="Line 269"/>
          <p:cNvSpPr>
            <a:spLocks noChangeShapeType="1"/>
          </p:cNvSpPr>
          <p:nvPr/>
        </p:nvSpPr>
        <p:spPr bwMode="auto">
          <a:xfrm rot="1680000" flipV="1">
            <a:off x="4438095" y="3430929"/>
            <a:ext cx="1447800" cy="762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4" name="Line 271"/>
          <p:cNvSpPr>
            <a:spLocks noChangeShapeType="1"/>
          </p:cNvSpPr>
          <p:nvPr/>
        </p:nvSpPr>
        <p:spPr bwMode="auto">
          <a:xfrm rot="1680000" flipV="1">
            <a:off x="4471166" y="3133946"/>
            <a:ext cx="591946" cy="8664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9" name="AutoShape 270"/>
          <p:cNvSpPr>
            <a:spLocks noChangeArrowheads="1"/>
          </p:cNvSpPr>
          <p:nvPr/>
        </p:nvSpPr>
        <p:spPr bwMode="auto">
          <a:xfrm rot="1680000">
            <a:off x="4174984" y="3680286"/>
            <a:ext cx="22860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35" name="Line 200"/>
          <p:cNvSpPr>
            <a:spLocks noChangeShapeType="1"/>
          </p:cNvSpPr>
          <p:nvPr/>
        </p:nvSpPr>
        <p:spPr bwMode="auto">
          <a:xfrm rot="1680000" flipV="1">
            <a:off x="4438592" y="3303008"/>
            <a:ext cx="1229367" cy="82731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3659450" y="1997216"/>
            <a:ext cx="1455436" cy="9948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9" name="直線矢印コネクタ 458"/>
          <p:cNvCxnSpPr/>
          <p:nvPr/>
        </p:nvCxnSpPr>
        <p:spPr>
          <a:xfrm>
            <a:off x="4744247" y="5375169"/>
            <a:ext cx="371667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1" name="正方形/長方形 460"/>
          <p:cNvSpPr/>
          <p:nvPr/>
        </p:nvSpPr>
        <p:spPr>
          <a:xfrm>
            <a:off x="3898308" y="5634748"/>
            <a:ext cx="688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8000"/>
                </a:solidFill>
              </a:rPr>
              <a:t>QGP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0192" y="1040032"/>
            <a:ext cx="26449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(These two can not be clearly separated experimentally!)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8218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alice-v2pi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142" y="0"/>
            <a:ext cx="4850857" cy="3466909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2527" y="281574"/>
            <a:ext cx="3262268" cy="830997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Elliptic flow with PID</a:t>
            </a:r>
            <a:br>
              <a:rPr lang="en-US" altLang="ja-JP" sz="2400" dirty="0" smtClean="0"/>
            </a:br>
            <a:r>
              <a:rPr lang="en-US" altLang="ja-JP" sz="2400" dirty="0" smtClean="0"/>
              <a:t>at RHIC and LHC</a:t>
            </a:r>
          </a:p>
        </p:txBody>
      </p:sp>
      <p:pic>
        <p:nvPicPr>
          <p:cNvPr id="15" name="図 14" descr="v2-phi-omeg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7" y="3142584"/>
            <a:ext cx="6984677" cy="3492339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961871" y="5922476"/>
            <a:ext cx="1228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STAR, </a:t>
            </a:r>
            <a:r>
              <a:rPr lang="en-US" altLang="ja-JP" sz="1600" dirty="0"/>
              <a:t>QM14</a:t>
            </a:r>
            <a:endParaRPr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23540" y="3466909"/>
            <a:ext cx="1603925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200GeV </a:t>
            </a:r>
            <a:r>
              <a:rPr kumimoji="1" lang="en-US" altLang="ja-JP" dirty="0" err="1" smtClean="0"/>
              <a:t>Au+Au</a:t>
            </a:r>
            <a:endParaRPr kumimoji="1" lang="ja-JP" altLang="en-US" dirty="0"/>
          </a:p>
        </p:txBody>
      </p:sp>
      <p:sp>
        <p:nvSpPr>
          <p:cNvPr id="19" name="円/楕円 18"/>
          <p:cNvSpPr/>
          <p:nvPr/>
        </p:nvSpPr>
        <p:spPr>
          <a:xfrm rot="2220000">
            <a:off x="4756111" y="4197747"/>
            <a:ext cx="735192" cy="1370527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862408" y="3534873"/>
            <a:ext cx="467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solidFill>
                  <a:srgbClr val="FF0000"/>
                </a:solidFill>
              </a:rPr>
              <a:t>qq</a:t>
            </a:r>
            <a:endParaRPr kumimoji="1" lang="en-US" altLang="ja-JP" sz="1400" dirty="0" smtClean="0">
              <a:solidFill>
                <a:srgbClr val="FF0000"/>
              </a:solidFill>
            </a:endParaRPr>
          </a:p>
          <a:p>
            <a:r>
              <a:rPr lang="en-US" altLang="ja-JP" sz="1400" dirty="0" err="1" smtClean="0">
                <a:solidFill>
                  <a:srgbClr val="0000FF"/>
                </a:solidFill>
              </a:rPr>
              <a:t>qqq</a:t>
            </a:r>
            <a:endParaRPr kumimoji="1" lang="ja-JP" altLang="en-US" sz="1400" dirty="0">
              <a:solidFill>
                <a:srgbClr val="0000FF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845306" y="3547701"/>
            <a:ext cx="395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solidFill>
                  <a:srgbClr val="FF0000"/>
                </a:solidFill>
              </a:rPr>
              <a:t>ss</a:t>
            </a:r>
            <a:endParaRPr kumimoji="1" lang="en-US" altLang="ja-JP" sz="1400" dirty="0" smtClean="0">
              <a:solidFill>
                <a:srgbClr val="FF0000"/>
              </a:solidFill>
            </a:endParaRPr>
          </a:p>
          <a:p>
            <a:r>
              <a:rPr lang="en-US" altLang="ja-JP" sz="1400" dirty="0" err="1" smtClean="0">
                <a:solidFill>
                  <a:srgbClr val="0000FF"/>
                </a:solidFill>
              </a:rPr>
              <a:t>sss</a:t>
            </a:r>
            <a:endParaRPr kumimoji="1" lang="ja-JP" altLang="en-US" sz="1400" dirty="0">
              <a:solidFill>
                <a:srgbClr val="0000FF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5945147" y="3666375"/>
            <a:ext cx="1101371" cy="46096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5945147" y="4165819"/>
            <a:ext cx="1101371" cy="460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40264" y="1430504"/>
            <a:ext cx="3813865" cy="156966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altLang="ja-JP" sz="1600" dirty="0" smtClean="0">
                <a:solidFill>
                  <a:srgbClr val="000000"/>
                </a:solidFill>
              </a:rPr>
              <a:t>High statistics measurements allow </a:t>
            </a:r>
            <a:br>
              <a:rPr lang="en-US" altLang="ja-JP" sz="1600" dirty="0" smtClean="0">
                <a:solidFill>
                  <a:srgbClr val="000000"/>
                </a:solidFill>
              </a:rPr>
            </a:br>
            <a:r>
              <a:rPr lang="en-US" altLang="ja-JP" sz="1600" dirty="0" smtClean="0">
                <a:solidFill>
                  <a:srgbClr val="000000"/>
                </a:solidFill>
              </a:rPr>
              <a:t>a precise comparison of v</a:t>
            </a:r>
            <a:r>
              <a:rPr lang="en-US" altLang="ja-JP" sz="1600" baseline="-25000" dirty="0" smtClean="0">
                <a:solidFill>
                  <a:srgbClr val="000000"/>
                </a:solidFill>
              </a:rPr>
              <a:t>2</a:t>
            </a:r>
            <a:r>
              <a:rPr lang="en-US" altLang="ja-JP" sz="1600" dirty="0" smtClean="0">
                <a:solidFill>
                  <a:srgbClr val="000000"/>
                </a:solidFill>
              </a:rPr>
              <a:t>(p) and v</a:t>
            </a:r>
            <a:r>
              <a:rPr lang="en-US" altLang="ja-JP" sz="1600" baseline="-25000" dirty="0" smtClean="0">
                <a:solidFill>
                  <a:srgbClr val="000000"/>
                </a:solidFill>
              </a:rPr>
              <a:t>2</a:t>
            </a:r>
            <a:r>
              <a:rPr lang="en-US" altLang="ja-JP" sz="1600" dirty="0" smtClean="0">
                <a:solidFill>
                  <a:srgbClr val="000000"/>
                </a:solidFill>
              </a:rPr>
              <a:t>(</a:t>
            </a:r>
            <a:r>
              <a:rPr lang="en-US" altLang="ja-JP" sz="1600" dirty="0" smtClean="0">
                <a:solidFill>
                  <a:srgbClr val="000000"/>
                </a:solidFill>
                <a:latin typeface="Symbol" charset="2"/>
                <a:ea typeface="HGS明朝E"/>
                <a:cs typeface="Symbol" charset="2"/>
              </a:rPr>
              <a:t>f</a:t>
            </a:r>
            <a:r>
              <a:rPr lang="en-US" altLang="ja-JP" sz="1600" dirty="0" smtClean="0">
                <a:solidFill>
                  <a:srgbClr val="000000"/>
                </a:solidFill>
              </a:rPr>
              <a:t>).</a:t>
            </a:r>
          </a:p>
          <a:p>
            <a:pPr marL="285750" indent="-285750">
              <a:buFontTx/>
              <a:buChar char="•"/>
            </a:pPr>
            <a:r>
              <a:rPr lang="en-US" altLang="ja-JP" sz="1600" dirty="0" smtClean="0">
                <a:solidFill>
                  <a:srgbClr val="000000"/>
                </a:solidFill>
              </a:rPr>
              <a:t>Some small deviation from hydro-like </a:t>
            </a:r>
            <a:br>
              <a:rPr lang="en-US" altLang="ja-JP" sz="1600" dirty="0" smtClean="0">
                <a:solidFill>
                  <a:srgbClr val="000000"/>
                </a:solidFill>
              </a:rPr>
            </a:br>
            <a:r>
              <a:rPr lang="en-US" altLang="ja-JP" sz="1600" dirty="0" smtClean="0">
                <a:solidFill>
                  <a:srgbClr val="000000"/>
                </a:solidFill>
              </a:rPr>
              <a:t>mass dependence of v</a:t>
            </a:r>
            <a:r>
              <a:rPr lang="en-US" altLang="ja-JP" sz="1600" baseline="-25000" dirty="0" smtClean="0">
                <a:solidFill>
                  <a:srgbClr val="000000"/>
                </a:solidFill>
              </a:rPr>
              <a:t>2</a:t>
            </a:r>
            <a:r>
              <a:rPr lang="en-US" altLang="ja-JP" sz="1600" dirty="0" smtClean="0">
                <a:solidFill>
                  <a:srgbClr val="000000"/>
                </a:solidFill>
              </a:rPr>
              <a:t> at low </a:t>
            </a:r>
            <a:r>
              <a:rPr lang="en-US" altLang="ja-JP" sz="1600" dirty="0" err="1" smtClean="0">
                <a:solidFill>
                  <a:srgbClr val="000000"/>
                </a:solidFill>
              </a:rPr>
              <a:t>p</a:t>
            </a:r>
            <a:r>
              <a:rPr lang="en-US" altLang="ja-JP" sz="1600" baseline="-25000" dirty="0" err="1" smtClean="0">
                <a:solidFill>
                  <a:srgbClr val="000000"/>
                </a:solidFill>
              </a:rPr>
              <a:t>T</a:t>
            </a:r>
            <a:endParaRPr lang="en-US" altLang="ja-JP" sz="1600" baseline="-2500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•"/>
            </a:pPr>
            <a:r>
              <a:rPr lang="en-US" altLang="ja-JP" sz="16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en-US" altLang="ja-JP" sz="1600" dirty="0" smtClean="0">
                <a:solidFill>
                  <a:srgbClr val="000000"/>
                </a:solidFill>
              </a:rPr>
              <a:t> puzzle between peripheral and central </a:t>
            </a:r>
            <a:br>
              <a:rPr lang="en-US" altLang="ja-JP" sz="1600" dirty="0" smtClean="0">
                <a:solidFill>
                  <a:srgbClr val="000000"/>
                </a:solidFill>
              </a:rPr>
            </a:br>
            <a:r>
              <a:rPr lang="en-US" altLang="ja-JP" sz="1600" dirty="0" smtClean="0">
                <a:solidFill>
                  <a:srgbClr val="000000"/>
                </a:solidFill>
              </a:rPr>
              <a:t>at LHC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245889" y="4193307"/>
            <a:ext cx="8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meson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166712" y="468430"/>
            <a:ext cx="84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baryon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7245889" y="4809293"/>
            <a:ext cx="1343062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 smtClean="0">
                <a:solidFill>
                  <a:srgbClr val="000000"/>
                </a:solidFill>
              </a:rPr>
              <a:t>Number of quark scaling </a:t>
            </a:r>
            <a:br>
              <a:rPr lang="en-US" altLang="ja-JP" sz="1400" dirty="0" smtClean="0">
                <a:solidFill>
                  <a:srgbClr val="000000"/>
                </a:solidFill>
              </a:rPr>
            </a:br>
            <a:r>
              <a:rPr lang="en-US" altLang="ja-JP" sz="1400" dirty="0" smtClean="0">
                <a:solidFill>
                  <a:srgbClr val="000000"/>
                </a:solidFill>
              </a:rPr>
              <a:t>as a signal of </a:t>
            </a:r>
            <a:r>
              <a:rPr lang="en-US" altLang="ja-JP" sz="1400" dirty="0" err="1" smtClean="0">
                <a:solidFill>
                  <a:srgbClr val="000000"/>
                </a:solidFill>
              </a:rPr>
              <a:t>partonic</a:t>
            </a:r>
            <a:r>
              <a:rPr lang="en-US" altLang="ja-JP" sz="1400" dirty="0" smtClean="0">
                <a:solidFill>
                  <a:srgbClr val="000000"/>
                </a:solidFill>
              </a:rPr>
              <a:t> phase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cxnSp>
        <p:nvCxnSpPr>
          <p:cNvPr id="31" name="カギ線コネクタ 30"/>
          <p:cNvCxnSpPr>
            <a:stCxn id="36" idx="3"/>
            <a:endCxn id="27" idx="3"/>
          </p:cNvCxnSpPr>
          <p:nvPr/>
        </p:nvCxnSpPr>
        <p:spPr>
          <a:xfrm>
            <a:off x="8090366" y="3851041"/>
            <a:ext cx="498585" cy="1435306"/>
          </a:xfrm>
          <a:prstGeom prst="bentConnector3">
            <a:avLst>
              <a:gd name="adj1" fmla="val 145850"/>
            </a:avLst>
          </a:prstGeom>
          <a:ln w="9525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8030625" y="4395595"/>
            <a:ext cx="786221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円/楕円 31"/>
          <p:cNvSpPr/>
          <p:nvPr/>
        </p:nvSpPr>
        <p:spPr>
          <a:xfrm rot="600000">
            <a:off x="7029071" y="806986"/>
            <a:ext cx="1831479" cy="67491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 rot="600000">
            <a:off x="6795807" y="1418092"/>
            <a:ext cx="1804383" cy="6749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806889" y="2145754"/>
            <a:ext cx="8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meson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245889" y="3666375"/>
            <a:ext cx="84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baryon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063833" y="2419125"/>
            <a:ext cx="1600431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2.76TeV </a:t>
            </a:r>
            <a:r>
              <a:rPr lang="en-US" altLang="ja-JP" dirty="0" err="1" smtClean="0"/>
              <a:t>Pb</a:t>
            </a:r>
            <a:r>
              <a:rPr kumimoji="1" lang="en-US" altLang="ja-JP" dirty="0" err="1" smtClean="0"/>
              <a:t>+Pb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/>
        </p:nvSpPr>
        <p:spPr>
          <a:xfrm>
            <a:off x="6249350" y="283764"/>
            <a:ext cx="17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arXiv:1405.4632</a:t>
            </a:r>
            <a:endParaRPr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573760" y="3093707"/>
            <a:ext cx="1188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</a:t>
            </a:r>
            <a:r>
              <a:rPr kumimoji="1" lang="en-US" altLang="ja-JP" baseline="-25000" dirty="0" err="1" smtClean="0"/>
              <a:t>T</a:t>
            </a:r>
            <a:r>
              <a:rPr kumimoji="1" lang="en-US" altLang="ja-JP" dirty="0" smtClean="0"/>
              <a:t> (</a:t>
            </a:r>
            <a:r>
              <a:rPr kumimoji="1" lang="en-US" altLang="ja-JP" dirty="0" err="1" smtClean="0"/>
              <a:t>GeV</a:t>
            </a:r>
            <a:r>
              <a:rPr kumimoji="1" lang="en-US" altLang="ja-JP" dirty="0" smtClean="0"/>
              <a:t>/c)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1485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pAdA0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511" y="168789"/>
            <a:ext cx="5414079" cy="3107280"/>
          </a:xfrm>
          <a:prstGeom prst="rect">
            <a:avLst/>
          </a:prstGeom>
        </p:spPr>
      </p:pic>
      <p:pic>
        <p:nvPicPr>
          <p:cNvPr id="11" name="図 10" descr="d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0000">
            <a:off x="703577" y="1657240"/>
            <a:ext cx="1527076" cy="1542048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2726" y="281574"/>
            <a:ext cx="3262268" cy="830997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Elliptic flow </a:t>
            </a:r>
            <a:br>
              <a:rPr lang="en-US" altLang="ja-JP" sz="2400" dirty="0" smtClean="0"/>
            </a:br>
            <a:r>
              <a:rPr lang="en-US" altLang="ja-JP" sz="2400" dirty="0"/>
              <a:t>i</a:t>
            </a:r>
            <a:r>
              <a:rPr kumimoji="1" lang="en-US" altLang="ja-JP" sz="2400" dirty="0" smtClean="0"/>
              <a:t>n a small system? 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94317" y="2733830"/>
            <a:ext cx="167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peripheral </a:t>
            </a:r>
            <a:r>
              <a:rPr kumimoji="1" lang="en-US" altLang="ja-JP" dirty="0" err="1" smtClean="0"/>
              <a:t>subt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75866" y="1815572"/>
            <a:ext cx="1579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d</a:t>
            </a:r>
            <a:r>
              <a:rPr lang="en-US" altLang="ja-JP" dirty="0" err="1" smtClean="0"/>
              <a:t>+Au</a:t>
            </a:r>
            <a:r>
              <a:rPr lang="en-US" altLang="ja-JP" dirty="0"/>
              <a:t> </a:t>
            </a:r>
            <a:r>
              <a:rPr lang="en-US" altLang="ja-JP" dirty="0" smtClean="0"/>
              <a:t>in</a:t>
            </a:r>
            <a:br>
              <a:rPr lang="en-US" altLang="ja-JP" dirty="0" smtClean="0"/>
            </a:br>
            <a:r>
              <a:rPr kumimoji="1" lang="en-US" altLang="ja-JP" dirty="0" err="1" smtClean="0"/>
              <a:t>Glauber</a:t>
            </a:r>
            <a:r>
              <a:rPr kumimoji="1" lang="en-US" altLang="ja-JP" dirty="0" smtClean="0"/>
              <a:t> model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759630" y="2889717"/>
            <a:ext cx="287523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600" dirty="0"/>
              <a:t>arXiv:</a:t>
            </a:r>
            <a:r>
              <a:rPr lang="en-US" altLang="ja-JP" sz="1600" dirty="0" smtClean="0"/>
              <a:t>1404.7461     </a:t>
            </a:r>
            <a:r>
              <a:rPr lang="en-US" altLang="ja-JP" sz="1600" dirty="0" err="1" smtClean="0"/>
              <a:t>p</a:t>
            </a:r>
            <a:r>
              <a:rPr lang="en-US" altLang="ja-JP" sz="1600" baseline="-25000" dirty="0" err="1" smtClean="0"/>
              <a:t>T</a:t>
            </a:r>
            <a:r>
              <a:rPr lang="en-US" altLang="ja-JP" sz="1600" dirty="0" smtClean="0"/>
              <a:t> (</a:t>
            </a:r>
            <a:r>
              <a:rPr lang="en-US" altLang="ja-JP" sz="1600" dirty="0" err="1" smtClean="0"/>
              <a:t>GeV</a:t>
            </a:r>
            <a:r>
              <a:rPr lang="en-US" altLang="ja-JP" sz="1600" dirty="0" smtClean="0"/>
              <a:t>/c)</a:t>
            </a:r>
            <a:endParaRPr lang="ja-JP" altLang="en-US" sz="1600" dirty="0"/>
          </a:p>
        </p:txBody>
      </p:sp>
      <p:cxnSp>
        <p:nvCxnSpPr>
          <p:cNvPr id="29" name="直線コネクタ 28"/>
          <p:cNvCxnSpPr/>
          <p:nvPr/>
        </p:nvCxnSpPr>
        <p:spPr>
          <a:xfrm flipV="1">
            <a:off x="7166171" y="579332"/>
            <a:ext cx="1446572" cy="4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7306768" y="2398239"/>
            <a:ext cx="1580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u="sng" dirty="0" smtClean="0"/>
              <a:t>peripheral subt</a:t>
            </a:r>
            <a:r>
              <a:rPr lang="en-US" altLang="ja-JP" sz="1200" u="sng" dirty="0" smtClean="0"/>
              <a:t>raction</a:t>
            </a:r>
            <a:endParaRPr kumimoji="1" lang="ja-JP" altLang="en-US" sz="1200" u="sng" dirty="0"/>
          </a:p>
        </p:txBody>
      </p:sp>
      <p:pic>
        <p:nvPicPr>
          <p:cNvPr id="2" name="図 1" descr="atlas1409.179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503"/>
            <a:ext cx="9144000" cy="332311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7236381" y="3594784"/>
            <a:ext cx="1606229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arXiv</a:t>
            </a:r>
            <a:r>
              <a:rPr kumimoji="1" lang="en-US" altLang="ja-JP" sz="1600" dirty="0" smtClean="0"/>
              <a:t>: 1409.1792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29131" y="3507270"/>
            <a:ext cx="2824511" cy="584776"/>
          </a:xfrm>
          <a:prstGeom prst="rect">
            <a:avLst/>
          </a:prstGeom>
          <a:solidFill>
            <a:srgbClr val="FFFFFF"/>
          </a:solidFill>
          <a:ln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/>
              <a:t>5.02TeV </a:t>
            </a:r>
            <a:r>
              <a:rPr lang="en-US" altLang="ja-JP" sz="1600" dirty="0" err="1" smtClean="0"/>
              <a:t>p+Pb</a:t>
            </a:r>
            <a:r>
              <a:rPr lang="en-US" altLang="ja-JP" sz="1600" dirty="0" smtClean="0"/>
              <a:t> :  ATLAS</a:t>
            </a:r>
            <a:endParaRPr kumimoji="1" lang="en-US" altLang="ja-JP" sz="1600" dirty="0" smtClean="0"/>
          </a:p>
          <a:p>
            <a:pPr algn="ctr"/>
            <a:r>
              <a:rPr kumimoji="1" lang="en-US" altLang="ja-JP" sz="1600" dirty="0" smtClean="0"/>
              <a:t>before and after </a:t>
            </a:r>
            <a:r>
              <a:rPr lang="en-US" altLang="ja-JP" sz="1600" dirty="0" smtClean="0"/>
              <a:t>jet-subtraction</a:t>
            </a:r>
          </a:p>
        </p:txBody>
      </p:sp>
      <p:pic>
        <p:nvPicPr>
          <p:cNvPr id="13" name="図 12" descr="alice-ppb-020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20" y="194350"/>
            <a:ext cx="2669890" cy="3006192"/>
          </a:xfrm>
          <a:prstGeom prst="rect">
            <a:avLst/>
          </a:prstGeom>
        </p:spPr>
      </p:pic>
      <p:cxnSp>
        <p:nvCxnSpPr>
          <p:cNvPr id="16" name="直線コネクタ 15"/>
          <p:cNvCxnSpPr/>
          <p:nvPr/>
        </p:nvCxnSpPr>
        <p:spPr>
          <a:xfrm>
            <a:off x="6254303" y="233224"/>
            <a:ext cx="0" cy="2500606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6317344" y="2936243"/>
            <a:ext cx="167225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PLB 726 (2013) 164-177</a:t>
            </a:r>
            <a:endParaRPr kumimoji="1" lang="ja-JP" altLang="en-US" sz="1200" dirty="0"/>
          </a:p>
        </p:txBody>
      </p:sp>
      <p:sp>
        <p:nvSpPr>
          <p:cNvPr id="22" name="正方形/長方形 21"/>
          <p:cNvSpPr/>
          <p:nvPr/>
        </p:nvSpPr>
        <p:spPr>
          <a:xfrm>
            <a:off x="4343400" y="306974"/>
            <a:ext cx="1816100" cy="297762"/>
          </a:xfrm>
          <a:prstGeom prst="rect">
            <a:avLst/>
          </a:prstGeom>
          <a:noFill/>
          <a:ln w="1270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6921500" y="314810"/>
            <a:ext cx="1409700" cy="396390"/>
          </a:xfrm>
          <a:prstGeom prst="rect">
            <a:avLst/>
          </a:prstGeom>
          <a:noFill/>
          <a:ln w="1270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32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85D-8E2A-914B-B8E9-D012917E9806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7" name="図 6" descr="ampt-pp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8" y="1608533"/>
            <a:ext cx="7772400" cy="422128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 rot="16200000">
            <a:off x="-773978" y="34417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Associate yield / trigger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 rot="5400000">
            <a:off x="6999635" y="3429001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effectively </a:t>
            </a:r>
            <a:r>
              <a:rPr lang="en-US" altLang="ja-JP" dirty="0" err="1" smtClean="0">
                <a:solidFill>
                  <a:srgbClr val="0000FF"/>
                </a:solidFill>
              </a:rPr>
              <a:t>partonic</a:t>
            </a:r>
            <a:r>
              <a:rPr lang="en-US" altLang="ja-JP" dirty="0" smtClean="0">
                <a:solidFill>
                  <a:srgbClr val="0000FF"/>
                </a:solidFill>
              </a:rPr>
              <a:t> cascade : on/off 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8472228" y="1621233"/>
            <a:ext cx="0" cy="3979467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080902" y="369826"/>
            <a:ext cx="7166898" cy="830997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AMPT simulation </a:t>
            </a:r>
            <a:r>
              <a:rPr lang="en-US" altLang="ja-JP" sz="2400" dirty="0" err="1" smtClean="0"/>
              <a:t>p+Pb</a:t>
            </a:r>
            <a:r>
              <a:rPr lang="en-US" altLang="ja-JP" sz="2400" dirty="0" smtClean="0"/>
              <a:t> 5TeV (string-melting on/off)</a:t>
            </a:r>
          </a:p>
          <a:p>
            <a:pPr algn="ctr"/>
            <a:r>
              <a:rPr lang="en-US" altLang="ja-JP" sz="2400" dirty="0" smtClean="0"/>
              <a:t>for ALICE backward-central </a:t>
            </a:r>
            <a:r>
              <a:rPr lang="en-US" altLang="ja-JP" sz="2400" dirty="0" err="1" smtClean="0">
                <a:latin typeface="Symbol" charset="2"/>
                <a:cs typeface="Symbol" charset="2"/>
              </a:rPr>
              <a:t>Df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 </a:t>
            </a:r>
            <a:r>
              <a:rPr lang="en-US" altLang="ja-JP" sz="2400" dirty="0" smtClean="0"/>
              <a:t>correlation (|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Dh</a:t>
            </a:r>
            <a:r>
              <a:rPr lang="en-US" altLang="ja-JP" sz="2400" dirty="0" smtClean="0"/>
              <a:t>|=3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~</a:t>
            </a:r>
            <a:r>
              <a:rPr lang="en-US" altLang="ja-JP" sz="2400" dirty="0" smtClean="0"/>
              <a:t>6)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51473" y="6027182"/>
            <a:ext cx="506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</a:t>
            </a:r>
            <a:r>
              <a:rPr kumimoji="1" lang="en-US" altLang="ja-JP" baseline="-25000" dirty="0" err="1" smtClean="0"/>
              <a:t>T</a:t>
            </a:r>
            <a:r>
              <a:rPr kumimoji="1" lang="en-US" altLang="ja-JP" dirty="0" smtClean="0"/>
              <a:t>/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h</a:t>
            </a:r>
            <a:r>
              <a:rPr kumimoji="1" lang="en-US" altLang="ja-JP" dirty="0" smtClean="0"/>
              <a:t> cuts are chosen for ALICE TPC-V0A acceptance. 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6554" y="5829816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JPS 2014/Mar, </a:t>
            </a:r>
          </a:p>
          <a:p>
            <a:r>
              <a:rPr kumimoji="1" lang="en-US" altLang="ja-JP" sz="1200" dirty="0" err="1" smtClean="0"/>
              <a:t>Kazuki</a:t>
            </a:r>
            <a:r>
              <a:rPr kumimoji="1" lang="en-US" altLang="ja-JP" sz="1200" dirty="0" smtClean="0"/>
              <a:t> </a:t>
            </a:r>
            <a:r>
              <a:rPr kumimoji="1" lang="en-US" altLang="ja-JP" sz="1200" dirty="0" err="1" smtClean="0"/>
              <a:t>Oshima</a:t>
            </a:r>
            <a:r>
              <a:rPr lang="en-US" altLang="ja-JP" sz="1200" dirty="0" smtClean="0"/>
              <a:t>, </a:t>
            </a:r>
          </a:p>
          <a:p>
            <a:r>
              <a:rPr lang="en-US" altLang="ja-JP" sz="1200" dirty="0" smtClean="0"/>
              <a:t>Univ. of Tsukuba</a:t>
            </a:r>
            <a:endParaRPr kumimoji="1" lang="ja-JP" altLang="en-US" sz="1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11497" y="5812644"/>
            <a:ext cx="22151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TPC : |</a:t>
            </a:r>
            <a:r>
              <a:rPr lang="en-US" altLang="ja-JP" sz="1400" dirty="0">
                <a:latin typeface="Symbol" charset="2"/>
                <a:cs typeface="Symbol" charset="2"/>
              </a:rPr>
              <a:t>h</a:t>
            </a:r>
            <a:r>
              <a:rPr kumimoji="1" lang="en-US" altLang="ja-JP" sz="1400" dirty="0" smtClean="0"/>
              <a:t>|&lt;1</a:t>
            </a:r>
          </a:p>
          <a:p>
            <a:r>
              <a:rPr kumimoji="1" lang="en-US" altLang="ja-JP" sz="1400" dirty="0" smtClean="0"/>
              <a:t>V0A: 3&lt;</a:t>
            </a:r>
            <a:r>
              <a:rPr lang="en-US" altLang="ja-JP" sz="1400" dirty="0">
                <a:latin typeface="Symbol" charset="2"/>
                <a:cs typeface="Symbol" charset="2"/>
              </a:rPr>
              <a:t>h</a:t>
            </a:r>
            <a:r>
              <a:rPr kumimoji="1" lang="en-US" altLang="ja-JP" sz="1400" dirty="0" smtClean="0"/>
              <a:t>&lt;5  (</a:t>
            </a:r>
            <a:r>
              <a:rPr kumimoji="1" lang="en-US" altLang="ja-JP" sz="1400" dirty="0" err="1" smtClean="0"/>
              <a:t>Pb</a:t>
            </a:r>
            <a:r>
              <a:rPr kumimoji="1" lang="en-US" altLang="ja-JP" sz="1400" dirty="0" smtClean="0"/>
              <a:t>-going side)</a:t>
            </a:r>
          </a:p>
          <a:p>
            <a:r>
              <a:rPr kumimoji="1" lang="en-US" altLang="ja-JP" sz="1400" dirty="0" smtClean="0"/>
              <a:t>V0C : -4&lt;</a:t>
            </a:r>
            <a:r>
              <a:rPr kumimoji="1" lang="en-US" altLang="ja-JP" sz="1400" dirty="0" smtClean="0">
                <a:latin typeface="Symbol" charset="2"/>
                <a:cs typeface="Symbol" charset="2"/>
              </a:rPr>
              <a:t>h</a:t>
            </a:r>
            <a:r>
              <a:rPr kumimoji="1" lang="en-US" altLang="ja-JP" sz="1400" dirty="0" smtClean="0"/>
              <a:t>&lt;-2 (p-going side)</a:t>
            </a:r>
            <a:endParaRPr kumimoji="1" lang="ja-JP" altLang="en-US" sz="1400" dirty="0"/>
          </a:p>
        </p:txBody>
      </p:sp>
      <p:sp>
        <p:nvSpPr>
          <p:cNvPr id="2" name="正方形/長方形 1"/>
          <p:cNvSpPr/>
          <p:nvPr/>
        </p:nvSpPr>
        <p:spPr>
          <a:xfrm>
            <a:off x="3188263" y="1962888"/>
            <a:ext cx="179226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string-melting on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188263" y="4114390"/>
            <a:ext cx="4378873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string-melting </a:t>
            </a:r>
            <a:r>
              <a:rPr lang="en-US" altLang="ja-JP" dirty="0" smtClean="0">
                <a:solidFill>
                  <a:srgbClr val="0000FF"/>
                </a:solidFill>
              </a:rPr>
              <a:t>off : </a:t>
            </a:r>
            <a:r>
              <a:rPr lang="en-US" altLang="ja-JP" dirty="0" err="1" smtClean="0">
                <a:solidFill>
                  <a:srgbClr val="0000FF"/>
                </a:solidFill>
              </a:rPr>
              <a:t>hijing</a:t>
            </a:r>
            <a:r>
              <a:rPr lang="en-US" altLang="ja-JP" dirty="0" smtClean="0">
                <a:solidFill>
                  <a:srgbClr val="0000FF"/>
                </a:solidFill>
              </a:rPr>
              <a:t> + </a:t>
            </a:r>
            <a:r>
              <a:rPr lang="en-US" altLang="ja-JP" dirty="0" err="1" smtClean="0">
                <a:solidFill>
                  <a:srgbClr val="0000FF"/>
                </a:solidFill>
              </a:rPr>
              <a:t>hadronic</a:t>
            </a:r>
            <a:r>
              <a:rPr lang="en-US" altLang="ja-JP" dirty="0" smtClean="0">
                <a:solidFill>
                  <a:srgbClr val="0000FF"/>
                </a:solidFill>
              </a:rPr>
              <a:t> cascade</a:t>
            </a:r>
            <a:endParaRPr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8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85D-8E2A-914B-B8E9-D012917E9806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7" name="Picture 8" descr="init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231" y="858556"/>
            <a:ext cx="2013376" cy="17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w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3" y="987390"/>
            <a:ext cx="2276804" cy="14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ell-t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903" y="115129"/>
            <a:ext cx="2480128" cy="25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 descr="hbtpsi2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20" y="3022483"/>
            <a:ext cx="4456294" cy="3002956"/>
          </a:xfrm>
          <a:prstGeom prst="rect">
            <a:avLst/>
          </a:prstGeom>
        </p:spPr>
      </p:pic>
      <p:pic>
        <p:nvPicPr>
          <p:cNvPr id="13" name="図 12" descr="hbtpsi23a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84" y="6094166"/>
            <a:ext cx="1332007" cy="370002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573666" y="2652743"/>
            <a:ext cx="399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Elliptic and Triangular expansion : v</a:t>
            </a:r>
            <a:r>
              <a:rPr kumimoji="1" lang="en-US" altLang="ja-JP" baseline="-25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dirty="0" smtClean="0">
                <a:solidFill>
                  <a:srgbClr val="FF0000"/>
                </a:solidFill>
              </a:rPr>
              <a:t>, v</a:t>
            </a:r>
            <a:r>
              <a:rPr kumimoji="1" lang="en-US" altLang="ja-JP" baseline="-25000" dirty="0" smtClean="0">
                <a:solidFill>
                  <a:srgbClr val="FF0000"/>
                </a:solidFill>
              </a:rPr>
              <a:t>3</a:t>
            </a:r>
            <a:endParaRPr kumimoji="1" lang="ja-JP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09832" y="2652742"/>
            <a:ext cx="4274814" cy="367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Elliptic and Triangular shape : R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HBT</a:t>
            </a:r>
            <a:r>
              <a:rPr kumimoji="1" lang="en-US" altLang="ja-JP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kumimoji="1" lang="en-US" altLang="ja-JP" baseline="-25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dirty="0" smtClean="0">
                <a:solidFill>
                  <a:srgbClr val="FF0000"/>
                </a:solidFill>
              </a:rPr>
              <a:t>, </a:t>
            </a:r>
            <a:r>
              <a:rPr lang="en-US" altLang="ja-JP" dirty="0" smtClean="0">
                <a:solidFill>
                  <a:srgbClr val="FF0000"/>
                </a:solidFill>
              </a:rPr>
              <a:t>R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HBT</a:t>
            </a:r>
            <a:r>
              <a:rPr lang="en-US" altLang="ja-JP" baseline="-25000" dirty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kumimoji="1" lang="en-US" altLang="ja-JP" baseline="-25000" dirty="0" smtClean="0">
                <a:solidFill>
                  <a:srgbClr val="FF0000"/>
                </a:solidFill>
              </a:rPr>
              <a:t>3</a:t>
            </a:r>
            <a:endParaRPr kumimoji="1" lang="ja-JP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37269" y="265468"/>
            <a:ext cx="4359173" cy="461665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Triangular expansion and shape</a:t>
            </a:r>
          </a:p>
        </p:txBody>
      </p:sp>
      <p:pic>
        <p:nvPicPr>
          <p:cNvPr id="17" name="図 16" descr="pidvn02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7" y="3004563"/>
            <a:ext cx="4015219" cy="3005386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85860" y="2803586"/>
            <a:ext cx="431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v</a:t>
            </a:r>
            <a:r>
              <a:rPr kumimoji="1" lang="en-US" altLang="ja-JP" sz="2400" baseline="-25000" dirty="0" err="1" smtClean="0"/>
              <a:t>n</a:t>
            </a:r>
            <a:endParaRPr kumimoji="1" lang="ja-JP" altLang="en-US" sz="2400" baseline="-25000" dirty="0"/>
          </a:p>
        </p:txBody>
      </p:sp>
      <p:sp>
        <p:nvSpPr>
          <p:cNvPr id="19" name="正方形/長方形 18"/>
          <p:cNvSpPr/>
          <p:nvPr/>
        </p:nvSpPr>
        <p:spPr>
          <a:xfrm>
            <a:off x="1593149" y="4762310"/>
            <a:ext cx="547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n=2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588675" y="4762310"/>
            <a:ext cx="547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n=3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7392988" y="4086198"/>
            <a:ext cx="547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n=2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392988" y="4416512"/>
            <a:ext cx="547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n=3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140745" y="6045294"/>
            <a:ext cx="1260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p</a:t>
            </a:r>
            <a:r>
              <a:rPr kumimoji="1" lang="en-US" altLang="ja-JP" sz="2000" baseline="-25000" dirty="0" err="1" smtClean="0"/>
              <a:t>T</a:t>
            </a:r>
            <a:r>
              <a:rPr kumimoji="1" lang="en-US" altLang="ja-JP" sz="2000" dirty="0" smtClean="0"/>
              <a:t> [</a:t>
            </a:r>
            <a:r>
              <a:rPr kumimoji="1" lang="en-US" altLang="ja-JP" sz="2000" dirty="0" err="1" smtClean="0"/>
              <a:t>GeV</a:t>
            </a:r>
            <a:r>
              <a:rPr kumimoji="1" lang="en-US" altLang="ja-JP" sz="2000" dirty="0" smtClean="0"/>
              <a:t>/c]</a:t>
            </a:r>
            <a:endParaRPr kumimoji="1" lang="ja-JP" altLang="en-US" sz="2000" dirty="0"/>
          </a:p>
        </p:txBody>
      </p:sp>
      <p:sp>
        <p:nvSpPr>
          <p:cNvPr id="24" name="正方形/長方形 23"/>
          <p:cNvSpPr/>
          <p:nvPr/>
        </p:nvSpPr>
        <p:spPr>
          <a:xfrm>
            <a:off x="4569096" y="6008936"/>
            <a:ext cx="20574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PRL112 </a:t>
            </a:r>
            <a:r>
              <a:rPr lang="en-US" altLang="ja-JP" sz="1600" dirty="0"/>
              <a:t>(2014) 222301</a:t>
            </a:r>
            <a:r>
              <a:rPr lang="ja-JP" altLang="ja-JP" sz="1600" dirty="0"/>
              <a:t> </a:t>
            </a:r>
            <a:endParaRPr lang="ja-JP" altLang="en-US" sz="1600" dirty="0"/>
          </a:p>
        </p:txBody>
      </p:sp>
      <p:sp>
        <p:nvSpPr>
          <p:cNvPr id="25" name="正方形/長方形 24"/>
          <p:cNvSpPr/>
          <p:nvPr/>
        </p:nvSpPr>
        <p:spPr>
          <a:xfrm>
            <a:off x="352527" y="6007923"/>
            <a:ext cx="14283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PHENIX, QM12</a:t>
            </a:r>
          </a:p>
        </p:txBody>
      </p:sp>
    </p:spTree>
    <p:extLst>
      <p:ext uri="{BB962C8B-B14F-4D97-AF65-F5344CB8AC3E}">
        <p14:creationId xmlns:p14="http://schemas.microsoft.com/office/powerpoint/2010/main" val="408227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atlas-v2v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99040"/>
            <a:ext cx="4563512" cy="4392748"/>
          </a:xfrm>
          <a:prstGeom prst="rect">
            <a:avLst/>
          </a:prstGeom>
        </p:spPr>
      </p:pic>
      <p:pic>
        <p:nvPicPr>
          <p:cNvPr id="3" name="図 2" descr="atlas-v2v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71" y="1699039"/>
            <a:ext cx="4564382" cy="4392749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0968" y="5771070"/>
            <a:ext cx="13260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ATLAS, QM14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77843" y="1237374"/>
            <a:ext cx="2666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v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baseline="30000" dirty="0" smtClean="0"/>
              <a:t>(</a:t>
            </a:r>
            <a:r>
              <a:rPr lang="en-US" altLang="ja-JP" sz="2400" baseline="30000" dirty="0"/>
              <a:t>L</a:t>
            </a:r>
            <a:r>
              <a:rPr kumimoji="1" lang="en-US" altLang="ja-JP" sz="2400" baseline="30000" dirty="0" smtClean="0"/>
              <a:t>ow </a:t>
            </a:r>
            <a:r>
              <a:rPr kumimoji="1" lang="en-US" altLang="ja-JP" sz="2400" baseline="30000" dirty="0" err="1" smtClean="0"/>
              <a:t>pT</a:t>
            </a:r>
            <a:r>
              <a:rPr kumimoji="1" lang="en-US" altLang="ja-JP" sz="2400" baseline="30000" dirty="0" smtClean="0"/>
              <a:t>)</a:t>
            </a:r>
            <a:r>
              <a:rPr kumimoji="1" lang="en-US" altLang="ja-JP" sz="2400" dirty="0" smtClean="0"/>
              <a:t>  </a:t>
            </a:r>
            <a:r>
              <a:rPr kumimoji="1" lang="en-US" altLang="ja-JP" sz="2400" dirty="0" err="1" smtClean="0"/>
              <a:t>vs</a:t>
            </a:r>
            <a:r>
              <a:rPr kumimoji="1" lang="en-US" altLang="ja-JP" sz="2400" dirty="0" smtClean="0"/>
              <a:t>  v</a:t>
            </a:r>
            <a:r>
              <a:rPr kumimoji="1" lang="en-US" altLang="ja-JP" sz="2400" baseline="-25000" dirty="0" smtClean="0"/>
              <a:t>2</a:t>
            </a:r>
            <a:r>
              <a:rPr lang="en-US" altLang="ja-JP" sz="2400" baseline="30000" dirty="0"/>
              <a:t>(</a:t>
            </a:r>
            <a:r>
              <a:rPr kumimoji="1" lang="en-US" altLang="ja-JP" sz="2400" baseline="30000" dirty="0" smtClean="0"/>
              <a:t>high </a:t>
            </a:r>
            <a:r>
              <a:rPr kumimoji="1" lang="en-US" altLang="ja-JP" sz="2400" baseline="30000" dirty="0" err="1" smtClean="0"/>
              <a:t>pT</a:t>
            </a:r>
            <a:r>
              <a:rPr kumimoji="1" lang="en-US" altLang="ja-JP" sz="2400" baseline="30000" dirty="0" smtClean="0"/>
              <a:t>)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49999" y="1237374"/>
            <a:ext cx="1208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v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  </a:t>
            </a:r>
            <a:r>
              <a:rPr kumimoji="1" lang="en-US" altLang="ja-JP" sz="2400" dirty="0" err="1" smtClean="0"/>
              <a:t>vs</a:t>
            </a:r>
            <a:r>
              <a:rPr kumimoji="1" lang="en-US" altLang="ja-JP" sz="2400" dirty="0" smtClean="0"/>
              <a:t>  v</a:t>
            </a:r>
            <a:r>
              <a:rPr kumimoji="1" lang="en-US" altLang="ja-JP" sz="2400" baseline="-25000" dirty="0" smtClean="0"/>
              <a:t>3</a:t>
            </a:r>
            <a:endParaRPr lang="en-US" altLang="ja-JP" sz="2400" baseline="30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99303" y="510000"/>
            <a:ext cx="6110336" cy="461665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Cross harmonics correlation with Q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 selection</a:t>
            </a:r>
          </a:p>
        </p:txBody>
      </p:sp>
    </p:spTree>
    <p:extLst>
      <p:ext uri="{BB962C8B-B14F-4D97-AF65-F5344CB8AC3E}">
        <p14:creationId xmlns:p14="http://schemas.microsoft.com/office/powerpoint/2010/main" val="357787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7" name="図 6" descr="v2-fluc-ali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5648"/>
            <a:ext cx="9144000" cy="286956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667539" y="3199723"/>
            <a:ext cx="12747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ALICE, QM14</a:t>
            </a:r>
            <a:endParaRPr lang="ja-JP" altLang="en-US" sz="1600" dirty="0"/>
          </a:p>
        </p:txBody>
      </p:sp>
      <p:pic>
        <p:nvPicPr>
          <p:cNvPr id="9" name="図 8" descr="v2-fluc-cm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956" y="0"/>
            <a:ext cx="6615044" cy="353377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4198138" y="3030446"/>
            <a:ext cx="1184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CMS, QM14</a:t>
            </a:r>
            <a:endParaRPr lang="ja-JP" altLang="en-US" sz="1600" dirty="0"/>
          </a:p>
        </p:txBody>
      </p:sp>
      <p:sp>
        <p:nvSpPr>
          <p:cNvPr id="11" name="正方形/長方形 10"/>
          <p:cNvSpPr/>
          <p:nvPr/>
        </p:nvSpPr>
        <p:spPr>
          <a:xfrm>
            <a:off x="272370" y="171622"/>
            <a:ext cx="2256586" cy="830997"/>
          </a:xfrm>
          <a:prstGeom prst="rect">
            <a:avLst/>
          </a:prstGeom>
          <a:ln w="38100" cmpd="sng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dirty="0" err="1" smtClean="0"/>
              <a:t>p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 dependent</a:t>
            </a:r>
          </a:p>
          <a:p>
            <a:r>
              <a:rPr lang="en-US" altLang="ja-JP" sz="2400" dirty="0" smtClean="0"/>
              <a:t>flow fluctuation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7000" y="1339432"/>
            <a:ext cx="2528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kumimoji="1" lang="en-US" altLang="ja-JP" sz="1600" dirty="0" smtClean="0"/>
              <a:t>measure of factorization</a:t>
            </a:r>
          </a:p>
          <a:p>
            <a:pPr marL="285750" indent="-285750">
              <a:buFontTx/>
              <a:buChar char="•"/>
            </a:pPr>
            <a:r>
              <a:rPr kumimoji="1" lang="en-US" altLang="ja-JP" sz="1600" dirty="0" smtClean="0"/>
              <a:t>amazing similarity </a:t>
            </a:r>
            <a:r>
              <a:rPr lang="en-US" altLang="ja-JP" sz="1600" dirty="0" smtClean="0"/>
              <a:t>in hydro-models e</a:t>
            </a:r>
            <a:r>
              <a:rPr kumimoji="1" lang="en-US" altLang="ja-JP" sz="1600" dirty="0" smtClean="0"/>
              <a:t>specially </a:t>
            </a:r>
            <a:r>
              <a:rPr lang="en-US" altLang="ja-JP" sz="1600" dirty="0"/>
              <a:t>in central </a:t>
            </a:r>
            <a:r>
              <a:rPr lang="en-US" altLang="ja-JP" sz="1600" dirty="0" smtClean="0"/>
              <a:t>and at </a:t>
            </a:r>
            <a:r>
              <a:rPr lang="en-US" altLang="ja-JP" sz="1600" dirty="0"/>
              <a:t>mid-</a:t>
            </a:r>
            <a:r>
              <a:rPr lang="en-US" altLang="ja-JP" sz="1600" dirty="0" err="1" smtClean="0"/>
              <a:t>p</a:t>
            </a:r>
            <a:r>
              <a:rPr lang="en-US" altLang="ja-JP" sz="1600" baseline="-25000" dirty="0" err="1" smtClean="0"/>
              <a:t>T</a:t>
            </a:r>
            <a:endParaRPr kumimoji="1" lang="en-US" altLang="ja-JP" sz="1600" baseline="-25000" dirty="0" smtClean="0"/>
          </a:p>
          <a:p>
            <a:pPr marL="285750" indent="-285750">
              <a:buFontTx/>
              <a:buChar char="•"/>
            </a:pPr>
            <a:r>
              <a:rPr lang="en-US" altLang="ja-JP" sz="1600" dirty="0" smtClean="0"/>
              <a:t>despite of hydro-failure to explain </a:t>
            </a:r>
            <a:r>
              <a:rPr lang="en-US" altLang="ja-JP" sz="1600" dirty="0" err="1" smtClean="0"/>
              <a:t>v</a:t>
            </a:r>
            <a:r>
              <a:rPr lang="en-US" altLang="ja-JP" sz="1600" baseline="-25000" dirty="0" err="1" smtClean="0"/>
              <a:t>n</a:t>
            </a:r>
            <a:r>
              <a:rPr lang="en-US" altLang="ja-JP" sz="1600" dirty="0" smtClean="0"/>
              <a:t> in central…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4323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"/>
          <a:stretch>
            <a:fillRect/>
          </a:stretch>
        </p:blipFill>
        <p:spPr bwMode="auto">
          <a:xfrm>
            <a:off x="533400" y="755650"/>
            <a:ext cx="8077200" cy="537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993493" y="1935078"/>
            <a:ext cx="2472352" cy="52322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b="1" dirty="0" err="1" smtClean="0">
                <a:latin typeface="+mj-ea"/>
                <a:ea typeface="+mj-ea"/>
              </a:rPr>
              <a:t>Partonic</a:t>
            </a:r>
            <a:r>
              <a:rPr lang="en-US" altLang="ja-JP" sz="2800" b="1" dirty="0" smtClean="0">
                <a:latin typeface="+mj-ea"/>
                <a:ea typeface="+mj-ea"/>
              </a:rPr>
              <a:t> Phase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535170" y="4583907"/>
            <a:ext cx="2532664" cy="52322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b="1" dirty="0" err="1" smtClean="0">
                <a:latin typeface="+mj-ea"/>
                <a:ea typeface="+mj-ea"/>
              </a:rPr>
              <a:t>Hadronic</a:t>
            </a:r>
            <a:r>
              <a:rPr lang="en-US" altLang="ja-JP" sz="2800" b="1" dirty="0" smtClean="0">
                <a:latin typeface="+mj-ea"/>
                <a:ea typeface="+mj-ea"/>
              </a:rPr>
              <a:t> Phase</a:t>
            </a:r>
            <a:endParaRPr lang="ja-JP" altLang="en-US" sz="2800" b="1" dirty="0">
              <a:latin typeface="+mj-ea"/>
              <a:ea typeface="+mj-ea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345283" y="3559520"/>
            <a:ext cx="2703785" cy="52322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b="1" dirty="0" smtClean="0">
                <a:latin typeface="+mj-ea"/>
                <a:ea typeface="+mj-ea"/>
              </a:rPr>
              <a:t>Phase Transition</a:t>
            </a:r>
            <a:endParaRPr lang="ja-JP" altLang="en-US" sz="2800" b="1" dirty="0">
              <a:latin typeface="+mj-ea"/>
              <a:ea typeface="+mj-ea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424769" y="261448"/>
            <a:ext cx="4921579" cy="461665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400" dirty="0" err="1" smtClean="0">
                <a:latin typeface="+mj-ea"/>
                <a:ea typeface="+mj-ea"/>
              </a:rPr>
              <a:t>Hadronic</a:t>
            </a:r>
            <a:r>
              <a:rPr lang="en-US" altLang="ja-JP" sz="2400" dirty="0" smtClean="0">
                <a:latin typeface="+mj-ea"/>
                <a:ea typeface="+mj-ea"/>
              </a:rPr>
              <a:t> Phase -&gt; </a:t>
            </a:r>
            <a:r>
              <a:rPr lang="en-US" altLang="ja-JP" sz="2400" dirty="0" err="1" smtClean="0">
                <a:latin typeface="+mj-ea"/>
                <a:ea typeface="+mj-ea"/>
              </a:rPr>
              <a:t>Partonic</a:t>
            </a:r>
            <a:r>
              <a:rPr lang="en-US" altLang="ja-JP" sz="2400" dirty="0" smtClean="0">
                <a:latin typeface="+mj-ea"/>
                <a:ea typeface="+mj-ea"/>
              </a:rPr>
              <a:t> Phase</a:t>
            </a:r>
            <a:endParaRPr lang="ja-JP" altLang="en-US" sz="2400" dirty="0">
              <a:latin typeface="+mj-ea"/>
              <a:ea typeface="+mj-ea"/>
            </a:endParaRPr>
          </a:p>
        </p:txBody>
      </p:sp>
      <p:sp>
        <p:nvSpPr>
          <p:cNvPr id="26632" name="テキスト ボックス 2"/>
          <p:cNvSpPr txBox="1">
            <a:spLocks noChangeArrowheads="1"/>
          </p:cNvSpPr>
          <p:nvPr/>
        </p:nvSpPr>
        <p:spPr bwMode="auto">
          <a:xfrm>
            <a:off x="6561121" y="2955195"/>
            <a:ext cx="1026844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b="1" dirty="0" smtClean="0">
                <a:solidFill>
                  <a:srgbClr val="660066"/>
                </a:solidFill>
              </a:rPr>
              <a:t>FAIR</a:t>
            </a:r>
            <a:br>
              <a:rPr lang="en-US" altLang="ja-JP" sz="1800" b="1" dirty="0" smtClean="0">
                <a:solidFill>
                  <a:srgbClr val="660066"/>
                </a:solidFill>
              </a:rPr>
            </a:br>
            <a:r>
              <a:rPr lang="en-US" altLang="ja-JP" sz="1800" b="1" dirty="0" smtClean="0">
                <a:solidFill>
                  <a:srgbClr val="660066"/>
                </a:solidFill>
              </a:rPr>
              <a:t>J</a:t>
            </a:r>
            <a:r>
              <a:rPr lang="en-US" altLang="ja-JP" sz="1800" b="1" dirty="0">
                <a:solidFill>
                  <a:srgbClr val="660066"/>
                </a:solidFill>
              </a:rPr>
              <a:t>-</a:t>
            </a:r>
            <a:r>
              <a:rPr lang="en-US" altLang="ja-JP" sz="1800" b="1" dirty="0" smtClean="0">
                <a:solidFill>
                  <a:srgbClr val="660066"/>
                </a:solidFill>
              </a:rPr>
              <a:t>PARC</a:t>
            </a:r>
            <a:endParaRPr lang="ja-JP" altLang="en-US" sz="1800" b="1" dirty="0">
              <a:solidFill>
                <a:srgbClr val="660066"/>
              </a:solidFill>
            </a:endParaRPr>
          </a:p>
        </p:txBody>
      </p:sp>
      <p:sp>
        <p:nvSpPr>
          <p:cNvPr id="26633" name="テキスト ボックス 10"/>
          <p:cNvSpPr txBox="1">
            <a:spLocks noChangeArrowheads="1"/>
          </p:cNvSpPr>
          <p:nvPr/>
        </p:nvSpPr>
        <p:spPr bwMode="auto">
          <a:xfrm>
            <a:off x="4136661" y="2273789"/>
            <a:ext cx="748898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b="1" dirty="0" smtClean="0">
                <a:solidFill>
                  <a:srgbClr val="660066"/>
                </a:solidFill>
              </a:rPr>
              <a:t>RHIC</a:t>
            </a:r>
            <a:endParaRPr lang="en-US" altLang="ja-JP" sz="1800" b="1" dirty="0">
              <a:solidFill>
                <a:srgbClr val="660066"/>
              </a:solidFill>
            </a:endParaRPr>
          </a:p>
        </p:txBody>
      </p:sp>
      <p:sp>
        <p:nvSpPr>
          <p:cNvPr id="26634" name="テキスト ボックス 11"/>
          <p:cNvSpPr txBox="1">
            <a:spLocks noChangeArrowheads="1"/>
          </p:cNvSpPr>
          <p:nvPr/>
        </p:nvSpPr>
        <p:spPr bwMode="auto">
          <a:xfrm>
            <a:off x="2159000" y="1454150"/>
            <a:ext cx="659067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b="1" dirty="0" smtClean="0">
                <a:solidFill>
                  <a:srgbClr val="660066"/>
                </a:solidFill>
              </a:rPr>
              <a:t>LHC</a:t>
            </a:r>
            <a:endParaRPr lang="ja-JP" altLang="en-US" sz="1800" b="1" dirty="0">
              <a:solidFill>
                <a:srgbClr val="660066"/>
              </a:solidFill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2891339" y="1835693"/>
            <a:ext cx="1155446" cy="448231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5017917" y="2643121"/>
            <a:ext cx="1412070" cy="386807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85D-8E2A-914B-B8E9-D012917E980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476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円/楕円 16"/>
          <p:cNvSpPr/>
          <p:nvPr/>
        </p:nvSpPr>
        <p:spPr>
          <a:xfrm>
            <a:off x="871029" y="1713777"/>
            <a:ext cx="1273314" cy="1527163"/>
          </a:xfrm>
          <a:prstGeom prst="ellipse">
            <a:avLst/>
          </a:prstGeom>
          <a:solidFill>
            <a:srgbClr val="FFFF00">
              <a:alpha val="70000"/>
            </a:srgbClr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qsel00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126" y="336208"/>
            <a:ext cx="3750679" cy="2954540"/>
          </a:xfrm>
          <a:prstGeom prst="rect">
            <a:avLst/>
          </a:prstGeom>
        </p:spPr>
      </p:pic>
      <p:pic>
        <p:nvPicPr>
          <p:cNvPr id="5" name="図 4" descr="qsel0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346" y="1106175"/>
            <a:ext cx="2081780" cy="2296642"/>
          </a:xfrm>
          <a:prstGeom prst="rect">
            <a:avLst/>
          </a:prstGeom>
        </p:spPr>
      </p:pic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78345" y="211686"/>
            <a:ext cx="4639572" cy="461665"/>
          </a:xfrm>
          <a:prstGeom prst="rect">
            <a:avLst/>
          </a:prstGeom>
          <a:ln w="38100" cmpd="sng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/>
              <a:t>E</a:t>
            </a:r>
            <a:r>
              <a:rPr lang="en-US" altLang="ja-JP" sz="2400" dirty="0" smtClean="0"/>
              <a:t>vent </a:t>
            </a:r>
            <a:r>
              <a:rPr lang="en-US" altLang="ja-JP" sz="2400" dirty="0"/>
              <a:t>s</a:t>
            </a:r>
            <a:r>
              <a:rPr lang="en-US" altLang="ja-JP" sz="2400" dirty="0" smtClean="0"/>
              <a:t>hape selection by Q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 (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~</a:t>
            </a:r>
            <a:r>
              <a:rPr lang="en-US" altLang="ja-JP" sz="2400" dirty="0" smtClean="0"/>
              <a:t>v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)</a:t>
            </a:r>
          </a:p>
        </p:txBody>
      </p:sp>
      <p:pic>
        <p:nvPicPr>
          <p:cNvPr id="22" name="Picture 6" descr="psi2dep4050-o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8" y="3662611"/>
            <a:ext cx="2084765" cy="233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 descr="psi2dep4050-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543" y="3662610"/>
            <a:ext cx="1677933" cy="233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931670" y="5932354"/>
            <a:ext cx="1597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-1    0    1    2    3    4</a:t>
            </a:r>
            <a:endParaRPr kumimoji="1" lang="ja-JP" altLang="en-US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613636" y="5932354"/>
            <a:ext cx="1597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-1    0    1    2    3    4</a:t>
            </a:r>
            <a:endParaRPr kumimoji="1" lang="ja-JP" altLang="en-US" sz="1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88534" y="6164945"/>
            <a:ext cx="171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latin typeface="Symbol" charset="2"/>
                <a:cs typeface="Symbol" charset="2"/>
              </a:rPr>
              <a:t>Df</a:t>
            </a:r>
            <a:r>
              <a:rPr lang="en-US" altLang="ja-JP" dirty="0" smtClean="0"/>
              <a:t> =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f</a:t>
            </a:r>
            <a:r>
              <a:rPr lang="en-US" altLang="ja-JP" baseline="-25000" dirty="0" err="1" smtClean="0"/>
              <a:t>Asso</a:t>
            </a:r>
            <a:r>
              <a:rPr lang="en-US" altLang="ja-JP" baseline="-25000" dirty="0" smtClean="0"/>
              <a:t>. </a:t>
            </a:r>
            <a:r>
              <a:rPr lang="en-US" altLang="ja-JP" dirty="0" smtClean="0"/>
              <a:t>–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f</a:t>
            </a:r>
            <a:r>
              <a:rPr lang="en-US" altLang="ja-JP" baseline="-25000" dirty="0" err="1" smtClean="0"/>
              <a:t>Trig</a:t>
            </a:r>
            <a:r>
              <a:rPr lang="en-US" altLang="ja-JP" baseline="-25000" dirty="0" smtClean="0"/>
              <a:t>.</a:t>
            </a:r>
            <a:endParaRPr kumimoji="1" lang="ja-JP" altLang="en-US" baseline="-25000" dirty="0"/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-589812" y="4609608"/>
            <a:ext cx="1893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1/</a:t>
            </a:r>
            <a:r>
              <a:rPr lang="en-US" altLang="ja-JP" dirty="0" err="1" smtClean="0"/>
              <a:t>N</a:t>
            </a:r>
            <a:r>
              <a:rPr lang="en-US" altLang="ja-JP" baseline="-25000" dirty="0" err="1" smtClean="0"/>
              <a:t>trig</a:t>
            </a:r>
            <a:r>
              <a:rPr lang="en-US" altLang="ja-JP" baseline="-25000" dirty="0" smtClean="0"/>
              <a:t>   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dN</a:t>
            </a:r>
            <a:r>
              <a:rPr lang="en-US" altLang="ja-JP" baseline="-25000" dirty="0" err="1" smtClean="0"/>
              <a:t>Pair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d</a:t>
            </a:r>
            <a:r>
              <a:rPr lang="en-US" altLang="ja-JP" dirty="0" err="1" smtClean="0">
                <a:latin typeface="Symbol" charset="2"/>
                <a:cs typeface="Symbol" charset="2"/>
              </a:rPr>
              <a:t>Df</a:t>
            </a:r>
            <a:endParaRPr kumimoji="1" lang="ja-JP" altLang="en-US" dirty="0">
              <a:latin typeface="Symbol" charset="2"/>
              <a:cs typeface="Symbol" charset="2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295376" y="4010010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 smtClean="0"/>
              <a:t>PHENIX</a:t>
            </a:r>
          </a:p>
          <a:p>
            <a:pPr algn="ctr"/>
            <a:r>
              <a:rPr lang="en-US" altLang="ja-JP" sz="1200" dirty="0" smtClean="0"/>
              <a:t>preliminary</a:t>
            </a:r>
            <a:endParaRPr kumimoji="1" lang="ja-JP" altLang="en-US" sz="1200" dirty="0"/>
          </a:p>
        </p:txBody>
      </p:sp>
      <p:pic>
        <p:nvPicPr>
          <p:cNvPr id="26" name="図 25" descr="ellip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98" y="3625283"/>
            <a:ext cx="1402638" cy="2307071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507203" y="6202203"/>
            <a:ext cx="14283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PHENIX, QM12</a:t>
            </a:r>
          </a:p>
        </p:txBody>
      </p:sp>
      <p:pic>
        <p:nvPicPr>
          <p:cNvPr id="19" name="Picture 8" descr="Screen Shot 2014-05-18 at 11.39.55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230" y="3582908"/>
            <a:ext cx="2879570" cy="2619295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6205629" y="6032926"/>
            <a:ext cx="14483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ATLAS, QM14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80777" y="154479"/>
            <a:ext cx="2473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e</a:t>
            </a:r>
            <a:r>
              <a:rPr kumimoji="1" lang="en-US" altLang="ja-JP" sz="1600" baseline="-25000" dirty="0" err="1" smtClean="0">
                <a:solidFill>
                  <a:srgbClr val="FF0000"/>
                </a:solidFill>
              </a:rPr>
              <a:t>final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 via HBT interferometry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784752" y="2807457"/>
            <a:ext cx="142859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PHENIX, QM14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67027" y="925776"/>
            <a:ext cx="2808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>
                <a:cs typeface="Symbol" charset="2"/>
              </a:rPr>
              <a:t>relation of </a:t>
            </a:r>
            <a:r>
              <a:rPr lang="en-US" altLang="ja-JP" dirty="0" smtClean="0">
                <a:latin typeface="Symbol" charset="2"/>
                <a:cs typeface="Symbol" charset="2"/>
              </a:rPr>
              <a:t>e</a:t>
            </a:r>
            <a:r>
              <a:rPr lang="en-US" altLang="ja-JP" baseline="-25000" dirty="0" smtClean="0"/>
              <a:t>2</a:t>
            </a:r>
            <a:r>
              <a:rPr lang="en-US" altLang="ja-JP" baseline="30000" dirty="0" smtClean="0"/>
              <a:t>initial</a:t>
            </a:r>
            <a:r>
              <a:rPr lang="en-US" altLang="ja-JP" dirty="0" smtClean="0"/>
              <a:t> </a:t>
            </a:r>
            <a:r>
              <a:rPr lang="en-US" altLang="ja-JP" dirty="0"/>
              <a:t>– v</a:t>
            </a:r>
            <a:r>
              <a:rPr lang="en-US" altLang="ja-JP" baseline="-25000" dirty="0"/>
              <a:t>2</a:t>
            </a:r>
            <a:r>
              <a:rPr lang="en-US" altLang="ja-JP" dirty="0"/>
              <a:t> – </a:t>
            </a:r>
            <a:r>
              <a:rPr lang="en-US" altLang="ja-JP" dirty="0" smtClean="0">
                <a:latin typeface="Symbol" charset="2"/>
                <a:cs typeface="Symbol" charset="2"/>
              </a:rPr>
              <a:t>e</a:t>
            </a:r>
            <a:r>
              <a:rPr lang="en-US" altLang="ja-JP" baseline="-25000" dirty="0" smtClean="0"/>
              <a:t>2</a:t>
            </a:r>
            <a:r>
              <a:rPr lang="en-US" altLang="ja-JP" baseline="30000" dirty="0" smtClean="0"/>
              <a:t>final</a:t>
            </a:r>
          </a:p>
          <a:p>
            <a:pPr algn="ctr"/>
            <a:r>
              <a:rPr lang="en-US" altLang="ja-JP" dirty="0">
                <a:cs typeface="Symbol" charset="2"/>
              </a:rPr>
              <a:t>for a given </a:t>
            </a:r>
            <a:r>
              <a:rPr lang="en-US" altLang="ja-JP" dirty="0" smtClean="0">
                <a:cs typeface="Symbol" charset="2"/>
              </a:rPr>
              <a:t>centrality</a:t>
            </a:r>
            <a:endParaRPr lang="en-US" altLang="ja-JP" dirty="0">
              <a:cs typeface="Symbol" charset="2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507203" y="1668583"/>
            <a:ext cx="1637139" cy="1622165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871029" y="1668583"/>
            <a:ext cx="1637139" cy="1622165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 rot="1920000">
            <a:off x="968992" y="1586971"/>
            <a:ext cx="1081193" cy="1774565"/>
          </a:xfrm>
          <a:prstGeom prst="ellipse">
            <a:avLst/>
          </a:prstGeom>
          <a:noFill/>
          <a:ln w="28575" cmpd="sng">
            <a:solidFill>
              <a:srgbClr val="00FFFF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797711" y="1763585"/>
            <a:ext cx="1422174" cy="1427378"/>
          </a:xfrm>
          <a:prstGeom prst="ellipse">
            <a:avLst/>
          </a:prstGeom>
          <a:noFill/>
          <a:ln w="28575" cmpd="sng">
            <a:solidFill>
              <a:srgbClr val="FF00FF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1" name="直線矢印コネクタ 20"/>
          <p:cNvCxnSpPr>
            <a:stCxn id="32" idx="6"/>
          </p:cNvCxnSpPr>
          <p:nvPr/>
        </p:nvCxnSpPr>
        <p:spPr>
          <a:xfrm flipV="1">
            <a:off x="2219885" y="2328545"/>
            <a:ext cx="1075491" cy="148729"/>
          </a:xfrm>
          <a:prstGeom prst="straightConnector1">
            <a:avLst/>
          </a:prstGeom>
          <a:ln w="19050" cmpd="sng">
            <a:solidFill>
              <a:srgbClr val="FF00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31" idx="7"/>
          </p:cNvCxnSpPr>
          <p:nvPr/>
        </p:nvCxnSpPr>
        <p:spPr>
          <a:xfrm flipV="1">
            <a:off x="2166236" y="1877316"/>
            <a:ext cx="1594088" cy="267436"/>
          </a:xfrm>
          <a:prstGeom prst="straightConnector1">
            <a:avLst/>
          </a:prstGeom>
          <a:ln w="19050" cmpd="sng">
            <a:solidFill>
              <a:srgbClr val="00FF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1086210" y="3372281"/>
            <a:ext cx="3112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flow BG subtracted jet correlation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328363" y="3298498"/>
            <a:ext cx="2213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2-particle </a:t>
            </a:r>
            <a:r>
              <a:rPr lang="en-US" altLang="ja-JP" dirty="0">
                <a:solidFill>
                  <a:srgbClr val="FF0000"/>
                </a:solidFill>
              </a:rPr>
              <a:t>correlation</a:t>
            </a:r>
            <a:endParaRPr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 rot="16200000">
            <a:off x="5788018" y="1424796"/>
            <a:ext cx="635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solidFill>
                  <a:srgbClr val="0000FF"/>
                </a:solidFill>
                <a:latin typeface="Symbol" charset="2"/>
                <a:cs typeface="Symbol" charset="2"/>
              </a:rPr>
              <a:t>e</a:t>
            </a:r>
            <a:r>
              <a:rPr lang="en-US" altLang="ja-JP" baseline="-25000" dirty="0">
                <a:solidFill>
                  <a:srgbClr val="0000FF"/>
                </a:solidFill>
              </a:rPr>
              <a:t>2</a:t>
            </a:r>
            <a:r>
              <a:rPr lang="en-US" altLang="ja-JP" baseline="30000" dirty="0">
                <a:solidFill>
                  <a:srgbClr val="0000FF"/>
                </a:solidFill>
              </a:rPr>
              <a:t>final</a:t>
            </a:r>
          </a:p>
        </p:txBody>
      </p:sp>
      <p:cxnSp>
        <p:nvCxnSpPr>
          <p:cNvPr id="28" name="直線矢印コネクタ 27"/>
          <p:cNvCxnSpPr/>
          <p:nvPr/>
        </p:nvCxnSpPr>
        <p:spPr>
          <a:xfrm flipV="1">
            <a:off x="6290346" y="1106175"/>
            <a:ext cx="0" cy="94842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537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角丸四角形 76"/>
          <p:cNvSpPr/>
          <p:nvPr/>
        </p:nvSpPr>
        <p:spPr>
          <a:xfrm>
            <a:off x="3287861" y="1730402"/>
            <a:ext cx="2406499" cy="295560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角丸四角形 77"/>
          <p:cNvSpPr/>
          <p:nvPr/>
        </p:nvSpPr>
        <p:spPr>
          <a:xfrm>
            <a:off x="5768232" y="1730402"/>
            <a:ext cx="2406499" cy="295560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26"/>
          <p:cNvSpPr/>
          <p:nvPr/>
        </p:nvSpPr>
        <p:spPr>
          <a:xfrm>
            <a:off x="800100" y="1714500"/>
            <a:ext cx="2406499" cy="295560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二等辺三角形 42"/>
          <p:cNvSpPr/>
          <p:nvPr/>
        </p:nvSpPr>
        <p:spPr>
          <a:xfrm rot="14100000">
            <a:off x="3240628" y="3622049"/>
            <a:ext cx="1032307" cy="434420"/>
          </a:xfrm>
          <a:prstGeom prst="triangle">
            <a:avLst/>
          </a:prstGeom>
          <a:solidFill>
            <a:srgbClr val="FF00FF">
              <a:alpha val="5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角丸四角形 61"/>
          <p:cNvSpPr/>
          <p:nvPr/>
        </p:nvSpPr>
        <p:spPr>
          <a:xfrm>
            <a:off x="6166129" y="3896778"/>
            <a:ext cx="1135232" cy="249134"/>
          </a:xfrm>
          <a:prstGeom prst="roundRect">
            <a:avLst>
              <a:gd name="adj" fmla="val 32334"/>
            </a:avLst>
          </a:prstGeom>
          <a:solidFill>
            <a:srgbClr val="FF00FF">
              <a:alpha val="5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/>
          <p:cNvSpPr/>
          <p:nvPr/>
        </p:nvSpPr>
        <p:spPr>
          <a:xfrm rot="1680000">
            <a:off x="2433244" y="1993390"/>
            <a:ext cx="404246" cy="579680"/>
          </a:xfrm>
          <a:prstGeom prst="triangle">
            <a:avLst/>
          </a:prstGeom>
          <a:solidFill>
            <a:srgbClr val="00FFFF">
              <a:alpha val="5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1427062" y="2462366"/>
            <a:ext cx="1282287" cy="1670211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1131148" y="3294206"/>
            <a:ext cx="1892359" cy="1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2068204" y="2098296"/>
            <a:ext cx="0" cy="2379493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図形グループ 7"/>
          <p:cNvGrpSpPr/>
          <p:nvPr/>
        </p:nvGrpSpPr>
        <p:grpSpPr>
          <a:xfrm>
            <a:off x="1139503" y="3088712"/>
            <a:ext cx="933204" cy="594540"/>
            <a:chOff x="965670" y="3747597"/>
            <a:chExt cx="933204" cy="594540"/>
          </a:xfrm>
          <a:solidFill>
            <a:srgbClr val="CCFFCC">
              <a:alpha val="50000"/>
            </a:srgbClr>
          </a:solidFill>
        </p:grpSpPr>
        <p:sp>
          <p:nvSpPr>
            <p:cNvPr id="29" name="フリーフォーム 28"/>
            <p:cNvSpPr/>
            <p:nvPr/>
          </p:nvSpPr>
          <p:spPr>
            <a:xfrm rot="10800000">
              <a:off x="965670" y="3747597"/>
              <a:ext cx="933204" cy="594540"/>
            </a:xfrm>
            <a:custGeom>
              <a:avLst/>
              <a:gdLst>
                <a:gd name="connsiteX0" fmla="*/ 6798 w 629207"/>
                <a:gd name="connsiteY0" fmla="*/ 618083 h 749866"/>
                <a:gd name="connsiteX1" fmla="*/ 127519 w 629207"/>
                <a:gd name="connsiteY1" fmla="*/ 424934 h 749866"/>
                <a:gd name="connsiteX2" fmla="*/ 228924 w 629207"/>
                <a:gd name="connsiteY2" fmla="*/ 260757 h 749866"/>
                <a:gd name="connsiteX3" fmla="*/ 325501 w 629207"/>
                <a:gd name="connsiteY3" fmla="*/ 115896 h 749866"/>
                <a:gd name="connsiteX4" fmla="*/ 455880 w 629207"/>
                <a:gd name="connsiteY4" fmla="*/ 6 h 749866"/>
                <a:gd name="connsiteX5" fmla="*/ 586258 w 629207"/>
                <a:gd name="connsiteY5" fmla="*/ 120724 h 749866"/>
                <a:gd name="connsiteX6" fmla="*/ 624889 w 629207"/>
                <a:gd name="connsiteY6" fmla="*/ 424934 h 749866"/>
                <a:gd name="connsiteX7" fmla="*/ 615231 w 629207"/>
                <a:gd name="connsiteY7" fmla="*/ 632569 h 749866"/>
                <a:gd name="connsiteX8" fmla="*/ 508997 w 629207"/>
                <a:gd name="connsiteY8" fmla="*/ 743630 h 749866"/>
                <a:gd name="connsiteX9" fmla="*/ 69573 w 629207"/>
                <a:gd name="connsiteY9" fmla="*/ 724315 h 749866"/>
                <a:gd name="connsiteX10" fmla="*/ 6798 w 629207"/>
                <a:gd name="connsiteY10" fmla="*/ 618083 h 749866"/>
                <a:gd name="connsiteX0" fmla="*/ 6798 w 878316"/>
                <a:gd name="connsiteY0" fmla="*/ 621964 h 753747"/>
                <a:gd name="connsiteX1" fmla="*/ 127519 w 878316"/>
                <a:gd name="connsiteY1" fmla="*/ 428815 h 753747"/>
                <a:gd name="connsiteX2" fmla="*/ 228924 w 878316"/>
                <a:gd name="connsiteY2" fmla="*/ 264638 h 753747"/>
                <a:gd name="connsiteX3" fmla="*/ 325501 w 878316"/>
                <a:gd name="connsiteY3" fmla="*/ 119777 h 753747"/>
                <a:gd name="connsiteX4" fmla="*/ 455880 w 878316"/>
                <a:gd name="connsiteY4" fmla="*/ 3887 h 753747"/>
                <a:gd name="connsiteX5" fmla="*/ 875988 w 878316"/>
                <a:gd name="connsiteY5" fmla="*/ 66660 h 753747"/>
                <a:gd name="connsiteX6" fmla="*/ 624889 w 878316"/>
                <a:gd name="connsiteY6" fmla="*/ 428815 h 753747"/>
                <a:gd name="connsiteX7" fmla="*/ 615231 w 878316"/>
                <a:gd name="connsiteY7" fmla="*/ 636450 h 753747"/>
                <a:gd name="connsiteX8" fmla="*/ 508997 w 878316"/>
                <a:gd name="connsiteY8" fmla="*/ 747511 h 753747"/>
                <a:gd name="connsiteX9" fmla="*/ 69573 w 878316"/>
                <a:gd name="connsiteY9" fmla="*/ 728196 h 753747"/>
                <a:gd name="connsiteX10" fmla="*/ 6798 w 878316"/>
                <a:gd name="connsiteY10" fmla="*/ 621964 h 753747"/>
                <a:gd name="connsiteX0" fmla="*/ 6798 w 877854"/>
                <a:gd name="connsiteY0" fmla="*/ 592440 h 724223"/>
                <a:gd name="connsiteX1" fmla="*/ 127519 w 877854"/>
                <a:gd name="connsiteY1" fmla="*/ 399291 h 724223"/>
                <a:gd name="connsiteX2" fmla="*/ 228924 w 877854"/>
                <a:gd name="connsiteY2" fmla="*/ 235114 h 724223"/>
                <a:gd name="connsiteX3" fmla="*/ 325501 w 877854"/>
                <a:gd name="connsiteY3" fmla="*/ 90253 h 724223"/>
                <a:gd name="connsiteX4" fmla="*/ 475196 w 877854"/>
                <a:gd name="connsiteY4" fmla="*/ 17822 h 724223"/>
                <a:gd name="connsiteX5" fmla="*/ 875988 w 877854"/>
                <a:gd name="connsiteY5" fmla="*/ 37136 h 724223"/>
                <a:gd name="connsiteX6" fmla="*/ 624889 w 877854"/>
                <a:gd name="connsiteY6" fmla="*/ 399291 h 724223"/>
                <a:gd name="connsiteX7" fmla="*/ 615231 w 877854"/>
                <a:gd name="connsiteY7" fmla="*/ 606926 h 724223"/>
                <a:gd name="connsiteX8" fmla="*/ 508997 w 877854"/>
                <a:gd name="connsiteY8" fmla="*/ 717987 h 724223"/>
                <a:gd name="connsiteX9" fmla="*/ 69573 w 877854"/>
                <a:gd name="connsiteY9" fmla="*/ 698672 h 724223"/>
                <a:gd name="connsiteX10" fmla="*/ 6798 w 877854"/>
                <a:gd name="connsiteY10" fmla="*/ 592440 h 724223"/>
                <a:gd name="connsiteX0" fmla="*/ 6798 w 888203"/>
                <a:gd name="connsiteY0" fmla="*/ 589197 h 720980"/>
                <a:gd name="connsiteX1" fmla="*/ 127519 w 888203"/>
                <a:gd name="connsiteY1" fmla="*/ 396048 h 720980"/>
                <a:gd name="connsiteX2" fmla="*/ 228924 w 888203"/>
                <a:gd name="connsiteY2" fmla="*/ 231871 h 720980"/>
                <a:gd name="connsiteX3" fmla="*/ 325501 w 888203"/>
                <a:gd name="connsiteY3" fmla="*/ 87010 h 720980"/>
                <a:gd name="connsiteX4" fmla="*/ 475196 w 888203"/>
                <a:gd name="connsiteY4" fmla="*/ 14579 h 720980"/>
                <a:gd name="connsiteX5" fmla="*/ 875988 w 888203"/>
                <a:gd name="connsiteY5" fmla="*/ 33893 h 720980"/>
                <a:gd name="connsiteX6" fmla="*/ 769754 w 888203"/>
                <a:gd name="connsiteY6" fmla="*/ 347760 h 720980"/>
                <a:gd name="connsiteX7" fmla="*/ 615231 w 888203"/>
                <a:gd name="connsiteY7" fmla="*/ 603683 h 720980"/>
                <a:gd name="connsiteX8" fmla="*/ 508997 w 888203"/>
                <a:gd name="connsiteY8" fmla="*/ 714744 h 720980"/>
                <a:gd name="connsiteX9" fmla="*/ 69573 w 888203"/>
                <a:gd name="connsiteY9" fmla="*/ 695429 h 720980"/>
                <a:gd name="connsiteX10" fmla="*/ 6798 w 888203"/>
                <a:gd name="connsiteY10" fmla="*/ 589197 h 720980"/>
                <a:gd name="connsiteX0" fmla="*/ 6798 w 887460"/>
                <a:gd name="connsiteY0" fmla="*/ 589197 h 720980"/>
                <a:gd name="connsiteX1" fmla="*/ 127519 w 887460"/>
                <a:gd name="connsiteY1" fmla="*/ 396048 h 720980"/>
                <a:gd name="connsiteX2" fmla="*/ 228924 w 887460"/>
                <a:gd name="connsiteY2" fmla="*/ 231871 h 720980"/>
                <a:gd name="connsiteX3" fmla="*/ 325501 w 887460"/>
                <a:gd name="connsiteY3" fmla="*/ 87010 h 720980"/>
                <a:gd name="connsiteX4" fmla="*/ 475196 w 887460"/>
                <a:gd name="connsiteY4" fmla="*/ 14579 h 720980"/>
                <a:gd name="connsiteX5" fmla="*/ 875988 w 887460"/>
                <a:gd name="connsiteY5" fmla="*/ 33893 h 720980"/>
                <a:gd name="connsiteX6" fmla="*/ 769754 w 887460"/>
                <a:gd name="connsiteY6" fmla="*/ 347760 h 720980"/>
                <a:gd name="connsiteX7" fmla="*/ 678006 w 887460"/>
                <a:gd name="connsiteY7" fmla="*/ 521595 h 720980"/>
                <a:gd name="connsiteX8" fmla="*/ 508997 w 887460"/>
                <a:gd name="connsiteY8" fmla="*/ 714744 h 720980"/>
                <a:gd name="connsiteX9" fmla="*/ 69573 w 887460"/>
                <a:gd name="connsiteY9" fmla="*/ 695429 h 720980"/>
                <a:gd name="connsiteX10" fmla="*/ 6798 w 887460"/>
                <a:gd name="connsiteY10" fmla="*/ 589197 h 720980"/>
                <a:gd name="connsiteX0" fmla="*/ 6798 w 900510"/>
                <a:gd name="connsiteY0" fmla="*/ 583753 h 715536"/>
                <a:gd name="connsiteX1" fmla="*/ 127519 w 900510"/>
                <a:gd name="connsiteY1" fmla="*/ 390604 h 715536"/>
                <a:gd name="connsiteX2" fmla="*/ 228924 w 900510"/>
                <a:gd name="connsiteY2" fmla="*/ 226427 h 715536"/>
                <a:gd name="connsiteX3" fmla="*/ 325501 w 900510"/>
                <a:gd name="connsiteY3" fmla="*/ 81566 h 715536"/>
                <a:gd name="connsiteX4" fmla="*/ 475196 w 900510"/>
                <a:gd name="connsiteY4" fmla="*/ 9135 h 715536"/>
                <a:gd name="connsiteX5" fmla="*/ 875988 w 900510"/>
                <a:gd name="connsiteY5" fmla="*/ 28449 h 715536"/>
                <a:gd name="connsiteX6" fmla="*/ 837358 w 900510"/>
                <a:gd name="connsiteY6" fmla="*/ 255399 h 715536"/>
                <a:gd name="connsiteX7" fmla="*/ 678006 w 900510"/>
                <a:gd name="connsiteY7" fmla="*/ 516151 h 715536"/>
                <a:gd name="connsiteX8" fmla="*/ 508997 w 900510"/>
                <a:gd name="connsiteY8" fmla="*/ 709300 h 715536"/>
                <a:gd name="connsiteX9" fmla="*/ 69573 w 900510"/>
                <a:gd name="connsiteY9" fmla="*/ 689985 h 715536"/>
                <a:gd name="connsiteX10" fmla="*/ 6798 w 900510"/>
                <a:gd name="connsiteY10" fmla="*/ 583753 h 715536"/>
                <a:gd name="connsiteX0" fmla="*/ 6798 w 892681"/>
                <a:gd name="connsiteY0" fmla="*/ 592487 h 724270"/>
                <a:gd name="connsiteX1" fmla="*/ 127519 w 892681"/>
                <a:gd name="connsiteY1" fmla="*/ 399338 h 724270"/>
                <a:gd name="connsiteX2" fmla="*/ 228924 w 892681"/>
                <a:gd name="connsiteY2" fmla="*/ 235161 h 724270"/>
                <a:gd name="connsiteX3" fmla="*/ 325501 w 892681"/>
                <a:gd name="connsiteY3" fmla="*/ 90300 h 724270"/>
                <a:gd name="connsiteX4" fmla="*/ 475196 w 892681"/>
                <a:gd name="connsiteY4" fmla="*/ 17869 h 724270"/>
                <a:gd name="connsiteX5" fmla="*/ 866330 w 892681"/>
                <a:gd name="connsiteY5" fmla="*/ 22697 h 724270"/>
                <a:gd name="connsiteX6" fmla="*/ 837358 w 892681"/>
                <a:gd name="connsiteY6" fmla="*/ 264133 h 724270"/>
                <a:gd name="connsiteX7" fmla="*/ 678006 w 892681"/>
                <a:gd name="connsiteY7" fmla="*/ 524885 h 724270"/>
                <a:gd name="connsiteX8" fmla="*/ 508997 w 892681"/>
                <a:gd name="connsiteY8" fmla="*/ 718034 h 724270"/>
                <a:gd name="connsiteX9" fmla="*/ 69573 w 892681"/>
                <a:gd name="connsiteY9" fmla="*/ 698719 h 724270"/>
                <a:gd name="connsiteX10" fmla="*/ 6798 w 892681"/>
                <a:gd name="connsiteY10" fmla="*/ 592487 h 724270"/>
                <a:gd name="connsiteX0" fmla="*/ 6798 w 892681"/>
                <a:gd name="connsiteY0" fmla="*/ 591772 h 723555"/>
                <a:gd name="connsiteX1" fmla="*/ 127519 w 892681"/>
                <a:gd name="connsiteY1" fmla="*/ 398623 h 723555"/>
                <a:gd name="connsiteX2" fmla="*/ 228924 w 892681"/>
                <a:gd name="connsiteY2" fmla="*/ 234446 h 723555"/>
                <a:gd name="connsiteX3" fmla="*/ 325501 w 892681"/>
                <a:gd name="connsiteY3" fmla="*/ 75098 h 723555"/>
                <a:gd name="connsiteX4" fmla="*/ 475196 w 892681"/>
                <a:gd name="connsiteY4" fmla="*/ 17154 h 723555"/>
                <a:gd name="connsiteX5" fmla="*/ 866330 w 892681"/>
                <a:gd name="connsiteY5" fmla="*/ 21982 h 723555"/>
                <a:gd name="connsiteX6" fmla="*/ 837358 w 892681"/>
                <a:gd name="connsiteY6" fmla="*/ 263418 h 723555"/>
                <a:gd name="connsiteX7" fmla="*/ 678006 w 892681"/>
                <a:gd name="connsiteY7" fmla="*/ 524170 h 723555"/>
                <a:gd name="connsiteX8" fmla="*/ 508997 w 892681"/>
                <a:gd name="connsiteY8" fmla="*/ 717319 h 723555"/>
                <a:gd name="connsiteX9" fmla="*/ 69573 w 892681"/>
                <a:gd name="connsiteY9" fmla="*/ 698004 h 723555"/>
                <a:gd name="connsiteX10" fmla="*/ 6798 w 892681"/>
                <a:gd name="connsiteY10" fmla="*/ 591772 h 723555"/>
                <a:gd name="connsiteX0" fmla="*/ 6798 w 891254"/>
                <a:gd name="connsiteY0" fmla="*/ 602086 h 733869"/>
                <a:gd name="connsiteX1" fmla="*/ 127519 w 891254"/>
                <a:gd name="connsiteY1" fmla="*/ 408937 h 733869"/>
                <a:gd name="connsiteX2" fmla="*/ 228924 w 891254"/>
                <a:gd name="connsiteY2" fmla="*/ 244760 h 733869"/>
                <a:gd name="connsiteX3" fmla="*/ 325501 w 891254"/>
                <a:gd name="connsiteY3" fmla="*/ 85412 h 733869"/>
                <a:gd name="connsiteX4" fmla="*/ 494511 w 891254"/>
                <a:gd name="connsiteY4" fmla="*/ 8153 h 733869"/>
                <a:gd name="connsiteX5" fmla="*/ 866330 w 891254"/>
                <a:gd name="connsiteY5" fmla="*/ 32296 h 733869"/>
                <a:gd name="connsiteX6" fmla="*/ 837358 w 891254"/>
                <a:gd name="connsiteY6" fmla="*/ 273732 h 733869"/>
                <a:gd name="connsiteX7" fmla="*/ 678006 w 891254"/>
                <a:gd name="connsiteY7" fmla="*/ 534484 h 733869"/>
                <a:gd name="connsiteX8" fmla="*/ 508997 w 891254"/>
                <a:gd name="connsiteY8" fmla="*/ 727633 h 733869"/>
                <a:gd name="connsiteX9" fmla="*/ 69573 w 891254"/>
                <a:gd name="connsiteY9" fmla="*/ 708318 h 733869"/>
                <a:gd name="connsiteX10" fmla="*/ 6798 w 891254"/>
                <a:gd name="connsiteY10" fmla="*/ 602086 h 733869"/>
                <a:gd name="connsiteX0" fmla="*/ 6798 w 891254"/>
                <a:gd name="connsiteY0" fmla="*/ 602086 h 733869"/>
                <a:gd name="connsiteX1" fmla="*/ 127519 w 891254"/>
                <a:gd name="connsiteY1" fmla="*/ 408937 h 733869"/>
                <a:gd name="connsiteX2" fmla="*/ 219266 w 891254"/>
                <a:gd name="connsiteY2" fmla="*/ 235103 h 733869"/>
                <a:gd name="connsiteX3" fmla="*/ 325501 w 891254"/>
                <a:gd name="connsiteY3" fmla="*/ 85412 h 733869"/>
                <a:gd name="connsiteX4" fmla="*/ 494511 w 891254"/>
                <a:gd name="connsiteY4" fmla="*/ 8153 h 733869"/>
                <a:gd name="connsiteX5" fmla="*/ 866330 w 891254"/>
                <a:gd name="connsiteY5" fmla="*/ 32296 h 733869"/>
                <a:gd name="connsiteX6" fmla="*/ 837358 w 891254"/>
                <a:gd name="connsiteY6" fmla="*/ 273732 h 733869"/>
                <a:gd name="connsiteX7" fmla="*/ 678006 w 891254"/>
                <a:gd name="connsiteY7" fmla="*/ 534484 h 733869"/>
                <a:gd name="connsiteX8" fmla="*/ 508997 w 891254"/>
                <a:gd name="connsiteY8" fmla="*/ 727633 h 733869"/>
                <a:gd name="connsiteX9" fmla="*/ 69573 w 891254"/>
                <a:gd name="connsiteY9" fmla="*/ 708318 h 733869"/>
                <a:gd name="connsiteX10" fmla="*/ 6798 w 891254"/>
                <a:gd name="connsiteY10" fmla="*/ 602086 h 733869"/>
                <a:gd name="connsiteX0" fmla="*/ 5368 w 889824"/>
                <a:gd name="connsiteY0" fmla="*/ 602086 h 733869"/>
                <a:gd name="connsiteX1" fmla="*/ 106774 w 889824"/>
                <a:gd name="connsiteY1" fmla="*/ 408937 h 733869"/>
                <a:gd name="connsiteX2" fmla="*/ 217836 w 889824"/>
                <a:gd name="connsiteY2" fmla="*/ 235103 h 733869"/>
                <a:gd name="connsiteX3" fmla="*/ 324071 w 889824"/>
                <a:gd name="connsiteY3" fmla="*/ 85412 h 733869"/>
                <a:gd name="connsiteX4" fmla="*/ 493081 w 889824"/>
                <a:gd name="connsiteY4" fmla="*/ 8153 h 733869"/>
                <a:gd name="connsiteX5" fmla="*/ 864900 w 889824"/>
                <a:gd name="connsiteY5" fmla="*/ 32296 h 733869"/>
                <a:gd name="connsiteX6" fmla="*/ 835928 w 889824"/>
                <a:gd name="connsiteY6" fmla="*/ 273732 h 733869"/>
                <a:gd name="connsiteX7" fmla="*/ 676576 w 889824"/>
                <a:gd name="connsiteY7" fmla="*/ 534484 h 733869"/>
                <a:gd name="connsiteX8" fmla="*/ 507567 w 889824"/>
                <a:gd name="connsiteY8" fmla="*/ 727633 h 733869"/>
                <a:gd name="connsiteX9" fmla="*/ 68143 w 889824"/>
                <a:gd name="connsiteY9" fmla="*/ 708318 h 733869"/>
                <a:gd name="connsiteX10" fmla="*/ 5368 w 889824"/>
                <a:gd name="connsiteY10" fmla="*/ 602086 h 733869"/>
                <a:gd name="connsiteX0" fmla="*/ 2776 w 901718"/>
                <a:gd name="connsiteY0" fmla="*/ 602086 h 734159"/>
                <a:gd name="connsiteX1" fmla="*/ 118668 w 901718"/>
                <a:gd name="connsiteY1" fmla="*/ 408937 h 734159"/>
                <a:gd name="connsiteX2" fmla="*/ 229730 w 901718"/>
                <a:gd name="connsiteY2" fmla="*/ 235103 h 734159"/>
                <a:gd name="connsiteX3" fmla="*/ 335965 w 901718"/>
                <a:gd name="connsiteY3" fmla="*/ 85412 h 734159"/>
                <a:gd name="connsiteX4" fmla="*/ 504975 w 901718"/>
                <a:gd name="connsiteY4" fmla="*/ 8153 h 734159"/>
                <a:gd name="connsiteX5" fmla="*/ 876794 w 901718"/>
                <a:gd name="connsiteY5" fmla="*/ 32296 h 734159"/>
                <a:gd name="connsiteX6" fmla="*/ 847822 w 901718"/>
                <a:gd name="connsiteY6" fmla="*/ 273732 h 734159"/>
                <a:gd name="connsiteX7" fmla="*/ 688470 w 901718"/>
                <a:gd name="connsiteY7" fmla="*/ 534484 h 734159"/>
                <a:gd name="connsiteX8" fmla="*/ 519461 w 901718"/>
                <a:gd name="connsiteY8" fmla="*/ 727633 h 734159"/>
                <a:gd name="connsiteX9" fmla="*/ 80037 w 901718"/>
                <a:gd name="connsiteY9" fmla="*/ 708318 h 734159"/>
                <a:gd name="connsiteX10" fmla="*/ 2776 w 901718"/>
                <a:gd name="connsiteY10" fmla="*/ 602086 h 734159"/>
                <a:gd name="connsiteX0" fmla="*/ 2776 w 906674"/>
                <a:gd name="connsiteY0" fmla="*/ 600388 h 732461"/>
                <a:gd name="connsiteX1" fmla="*/ 118668 w 906674"/>
                <a:gd name="connsiteY1" fmla="*/ 407239 h 732461"/>
                <a:gd name="connsiteX2" fmla="*/ 229730 w 906674"/>
                <a:gd name="connsiteY2" fmla="*/ 233405 h 732461"/>
                <a:gd name="connsiteX3" fmla="*/ 335965 w 906674"/>
                <a:gd name="connsiteY3" fmla="*/ 83714 h 732461"/>
                <a:gd name="connsiteX4" fmla="*/ 504975 w 906674"/>
                <a:gd name="connsiteY4" fmla="*/ 6455 h 732461"/>
                <a:gd name="connsiteX5" fmla="*/ 876794 w 906674"/>
                <a:gd name="connsiteY5" fmla="*/ 30598 h 732461"/>
                <a:gd name="connsiteX6" fmla="*/ 862308 w 906674"/>
                <a:gd name="connsiteY6" fmla="*/ 238233 h 732461"/>
                <a:gd name="connsiteX7" fmla="*/ 688470 w 906674"/>
                <a:gd name="connsiteY7" fmla="*/ 532786 h 732461"/>
                <a:gd name="connsiteX8" fmla="*/ 519461 w 906674"/>
                <a:gd name="connsiteY8" fmla="*/ 725935 h 732461"/>
                <a:gd name="connsiteX9" fmla="*/ 80037 w 906674"/>
                <a:gd name="connsiteY9" fmla="*/ 706620 h 732461"/>
                <a:gd name="connsiteX10" fmla="*/ 2776 w 906674"/>
                <a:gd name="connsiteY10" fmla="*/ 600388 h 732461"/>
                <a:gd name="connsiteX0" fmla="*/ 2776 w 912080"/>
                <a:gd name="connsiteY0" fmla="*/ 600388 h 732461"/>
                <a:gd name="connsiteX1" fmla="*/ 118668 w 912080"/>
                <a:gd name="connsiteY1" fmla="*/ 407239 h 732461"/>
                <a:gd name="connsiteX2" fmla="*/ 229730 w 912080"/>
                <a:gd name="connsiteY2" fmla="*/ 233405 h 732461"/>
                <a:gd name="connsiteX3" fmla="*/ 335965 w 912080"/>
                <a:gd name="connsiteY3" fmla="*/ 83714 h 732461"/>
                <a:gd name="connsiteX4" fmla="*/ 504975 w 912080"/>
                <a:gd name="connsiteY4" fmla="*/ 6455 h 732461"/>
                <a:gd name="connsiteX5" fmla="*/ 876794 w 912080"/>
                <a:gd name="connsiteY5" fmla="*/ 30598 h 732461"/>
                <a:gd name="connsiteX6" fmla="*/ 862308 w 912080"/>
                <a:gd name="connsiteY6" fmla="*/ 238233 h 732461"/>
                <a:gd name="connsiteX7" fmla="*/ 688470 w 912080"/>
                <a:gd name="connsiteY7" fmla="*/ 532786 h 732461"/>
                <a:gd name="connsiteX8" fmla="*/ 519461 w 912080"/>
                <a:gd name="connsiteY8" fmla="*/ 725935 h 732461"/>
                <a:gd name="connsiteX9" fmla="*/ 80037 w 912080"/>
                <a:gd name="connsiteY9" fmla="*/ 706620 h 732461"/>
                <a:gd name="connsiteX10" fmla="*/ 2776 w 912080"/>
                <a:gd name="connsiteY10" fmla="*/ 600388 h 732461"/>
                <a:gd name="connsiteX0" fmla="*/ 2776 w 912080"/>
                <a:gd name="connsiteY0" fmla="*/ 600388 h 732461"/>
                <a:gd name="connsiteX1" fmla="*/ 118668 w 912080"/>
                <a:gd name="connsiteY1" fmla="*/ 407239 h 732461"/>
                <a:gd name="connsiteX2" fmla="*/ 229730 w 912080"/>
                <a:gd name="connsiteY2" fmla="*/ 233405 h 732461"/>
                <a:gd name="connsiteX3" fmla="*/ 335965 w 912080"/>
                <a:gd name="connsiteY3" fmla="*/ 83714 h 732461"/>
                <a:gd name="connsiteX4" fmla="*/ 504975 w 912080"/>
                <a:gd name="connsiteY4" fmla="*/ 6455 h 732461"/>
                <a:gd name="connsiteX5" fmla="*/ 876794 w 912080"/>
                <a:gd name="connsiteY5" fmla="*/ 30598 h 732461"/>
                <a:gd name="connsiteX6" fmla="*/ 862308 w 912080"/>
                <a:gd name="connsiteY6" fmla="*/ 238233 h 732461"/>
                <a:gd name="connsiteX7" fmla="*/ 688470 w 912080"/>
                <a:gd name="connsiteY7" fmla="*/ 532786 h 732461"/>
                <a:gd name="connsiteX8" fmla="*/ 519461 w 912080"/>
                <a:gd name="connsiteY8" fmla="*/ 725935 h 732461"/>
                <a:gd name="connsiteX9" fmla="*/ 80037 w 912080"/>
                <a:gd name="connsiteY9" fmla="*/ 706620 h 732461"/>
                <a:gd name="connsiteX10" fmla="*/ 2776 w 912080"/>
                <a:gd name="connsiteY10" fmla="*/ 600388 h 732461"/>
                <a:gd name="connsiteX0" fmla="*/ 2776 w 904998"/>
                <a:gd name="connsiteY0" fmla="*/ 594237 h 726310"/>
                <a:gd name="connsiteX1" fmla="*/ 118668 w 904998"/>
                <a:gd name="connsiteY1" fmla="*/ 401088 h 726310"/>
                <a:gd name="connsiteX2" fmla="*/ 229730 w 904998"/>
                <a:gd name="connsiteY2" fmla="*/ 227254 h 726310"/>
                <a:gd name="connsiteX3" fmla="*/ 335965 w 904998"/>
                <a:gd name="connsiteY3" fmla="*/ 77563 h 726310"/>
                <a:gd name="connsiteX4" fmla="*/ 606380 w 904998"/>
                <a:gd name="connsiteY4" fmla="*/ 9961 h 726310"/>
                <a:gd name="connsiteX5" fmla="*/ 876794 w 904998"/>
                <a:gd name="connsiteY5" fmla="*/ 24447 h 726310"/>
                <a:gd name="connsiteX6" fmla="*/ 862308 w 904998"/>
                <a:gd name="connsiteY6" fmla="*/ 232082 h 726310"/>
                <a:gd name="connsiteX7" fmla="*/ 688470 w 904998"/>
                <a:gd name="connsiteY7" fmla="*/ 526635 h 726310"/>
                <a:gd name="connsiteX8" fmla="*/ 519461 w 904998"/>
                <a:gd name="connsiteY8" fmla="*/ 719784 h 726310"/>
                <a:gd name="connsiteX9" fmla="*/ 80037 w 904998"/>
                <a:gd name="connsiteY9" fmla="*/ 700469 h 726310"/>
                <a:gd name="connsiteX10" fmla="*/ 2776 w 904998"/>
                <a:gd name="connsiteY10" fmla="*/ 594237 h 726310"/>
                <a:gd name="connsiteX0" fmla="*/ 2776 w 904998"/>
                <a:gd name="connsiteY0" fmla="*/ 596105 h 728178"/>
                <a:gd name="connsiteX1" fmla="*/ 118668 w 904998"/>
                <a:gd name="connsiteY1" fmla="*/ 402956 h 728178"/>
                <a:gd name="connsiteX2" fmla="*/ 229730 w 904998"/>
                <a:gd name="connsiteY2" fmla="*/ 229122 h 728178"/>
                <a:gd name="connsiteX3" fmla="*/ 331136 w 904998"/>
                <a:gd name="connsiteY3" fmla="*/ 108404 h 728178"/>
                <a:gd name="connsiteX4" fmla="*/ 606380 w 904998"/>
                <a:gd name="connsiteY4" fmla="*/ 11829 h 728178"/>
                <a:gd name="connsiteX5" fmla="*/ 876794 w 904998"/>
                <a:gd name="connsiteY5" fmla="*/ 26315 h 728178"/>
                <a:gd name="connsiteX6" fmla="*/ 862308 w 904998"/>
                <a:gd name="connsiteY6" fmla="*/ 233950 h 728178"/>
                <a:gd name="connsiteX7" fmla="*/ 688470 w 904998"/>
                <a:gd name="connsiteY7" fmla="*/ 528503 h 728178"/>
                <a:gd name="connsiteX8" fmla="*/ 519461 w 904998"/>
                <a:gd name="connsiteY8" fmla="*/ 721652 h 728178"/>
                <a:gd name="connsiteX9" fmla="*/ 80037 w 904998"/>
                <a:gd name="connsiteY9" fmla="*/ 702337 h 728178"/>
                <a:gd name="connsiteX10" fmla="*/ 2776 w 904998"/>
                <a:gd name="connsiteY10" fmla="*/ 596105 h 728178"/>
                <a:gd name="connsiteX0" fmla="*/ 2776 w 905995"/>
                <a:gd name="connsiteY0" fmla="*/ 574636 h 706709"/>
                <a:gd name="connsiteX1" fmla="*/ 118668 w 905995"/>
                <a:gd name="connsiteY1" fmla="*/ 381487 h 706709"/>
                <a:gd name="connsiteX2" fmla="*/ 229730 w 905995"/>
                <a:gd name="connsiteY2" fmla="*/ 207653 h 706709"/>
                <a:gd name="connsiteX3" fmla="*/ 331136 w 905995"/>
                <a:gd name="connsiteY3" fmla="*/ 86935 h 706709"/>
                <a:gd name="connsiteX4" fmla="*/ 591893 w 905995"/>
                <a:gd name="connsiteY4" fmla="*/ 67619 h 706709"/>
                <a:gd name="connsiteX5" fmla="*/ 876794 w 905995"/>
                <a:gd name="connsiteY5" fmla="*/ 4846 h 706709"/>
                <a:gd name="connsiteX6" fmla="*/ 862308 w 905995"/>
                <a:gd name="connsiteY6" fmla="*/ 212481 h 706709"/>
                <a:gd name="connsiteX7" fmla="*/ 688470 w 905995"/>
                <a:gd name="connsiteY7" fmla="*/ 507034 h 706709"/>
                <a:gd name="connsiteX8" fmla="*/ 519461 w 905995"/>
                <a:gd name="connsiteY8" fmla="*/ 700183 h 706709"/>
                <a:gd name="connsiteX9" fmla="*/ 80037 w 905995"/>
                <a:gd name="connsiteY9" fmla="*/ 680868 h 706709"/>
                <a:gd name="connsiteX10" fmla="*/ 2776 w 905995"/>
                <a:gd name="connsiteY10" fmla="*/ 574636 h 706709"/>
                <a:gd name="connsiteX0" fmla="*/ 2776 w 893539"/>
                <a:gd name="connsiteY0" fmla="*/ 507412 h 639485"/>
                <a:gd name="connsiteX1" fmla="*/ 118668 w 893539"/>
                <a:gd name="connsiteY1" fmla="*/ 314263 h 639485"/>
                <a:gd name="connsiteX2" fmla="*/ 229730 w 893539"/>
                <a:gd name="connsiteY2" fmla="*/ 140429 h 639485"/>
                <a:gd name="connsiteX3" fmla="*/ 331136 w 893539"/>
                <a:gd name="connsiteY3" fmla="*/ 19711 h 639485"/>
                <a:gd name="connsiteX4" fmla="*/ 591893 w 893539"/>
                <a:gd name="connsiteY4" fmla="*/ 395 h 639485"/>
                <a:gd name="connsiteX5" fmla="*/ 867136 w 893539"/>
                <a:gd name="connsiteY5" fmla="*/ 19711 h 639485"/>
                <a:gd name="connsiteX6" fmla="*/ 862308 w 893539"/>
                <a:gd name="connsiteY6" fmla="*/ 145257 h 639485"/>
                <a:gd name="connsiteX7" fmla="*/ 688470 w 893539"/>
                <a:gd name="connsiteY7" fmla="*/ 439810 h 639485"/>
                <a:gd name="connsiteX8" fmla="*/ 519461 w 893539"/>
                <a:gd name="connsiteY8" fmla="*/ 632959 h 639485"/>
                <a:gd name="connsiteX9" fmla="*/ 80037 w 893539"/>
                <a:gd name="connsiteY9" fmla="*/ 613644 h 639485"/>
                <a:gd name="connsiteX10" fmla="*/ 2776 w 893539"/>
                <a:gd name="connsiteY10" fmla="*/ 507412 h 639485"/>
                <a:gd name="connsiteX0" fmla="*/ 2776 w 886103"/>
                <a:gd name="connsiteY0" fmla="*/ 510955 h 643028"/>
                <a:gd name="connsiteX1" fmla="*/ 118668 w 886103"/>
                <a:gd name="connsiteY1" fmla="*/ 317806 h 643028"/>
                <a:gd name="connsiteX2" fmla="*/ 229730 w 886103"/>
                <a:gd name="connsiteY2" fmla="*/ 143972 h 643028"/>
                <a:gd name="connsiteX3" fmla="*/ 331136 w 886103"/>
                <a:gd name="connsiteY3" fmla="*/ 23254 h 643028"/>
                <a:gd name="connsiteX4" fmla="*/ 591893 w 886103"/>
                <a:gd name="connsiteY4" fmla="*/ 3938 h 643028"/>
                <a:gd name="connsiteX5" fmla="*/ 867136 w 886103"/>
                <a:gd name="connsiteY5" fmla="*/ 23254 h 643028"/>
                <a:gd name="connsiteX6" fmla="*/ 842993 w 886103"/>
                <a:gd name="connsiteY6" fmla="*/ 221231 h 643028"/>
                <a:gd name="connsiteX7" fmla="*/ 688470 w 886103"/>
                <a:gd name="connsiteY7" fmla="*/ 443353 h 643028"/>
                <a:gd name="connsiteX8" fmla="*/ 519461 w 886103"/>
                <a:gd name="connsiteY8" fmla="*/ 636502 h 643028"/>
                <a:gd name="connsiteX9" fmla="*/ 80037 w 886103"/>
                <a:gd name="connsiteY9" fmla="*/ 617187 h 643028"/>
                <a:gd name="connsiteX10" fmla="*/ 2776 w 886103"/>
                <a:gd name="connsiteY10" fmla="*/ 510955 h 643028"/>
                <a:gd name="connsiteX0" fmla="*/ 2776 w 885763"/>
                <a:gd name="connsiteY0" fmla="*/ 510955 h 643028"/>
                <a:gd name="connsiteX1" fmla="*/ 118668 w 885763"/>
                <a:gd name="connsiteY1" fmla="*/ 317806 h 643028"/>
                <a:gd name="connsiteX2" fmla="*/ 229730 w 885763"/>
                <a:gd name="connsiteY2" fmla="*/ 143972 h 643028"/>
                <a:gd name="connsiteX3" fmla="*/ 331136 w 885763"/>
                <a:gd name="connsiteY3" fmla="*/ 23254 h 643028"/>
                <a:gd name="connsiteX4" fmla="*/ 591893 w 885763"/>
                <a:gd name="connsiteY4" fmla="*/ 3938 h 643028"/>
                <a:gd name="connsiteX5" fmla="*/ 867136 w 885763"/>
                <a:gd name="connsiteY5" fmla="*/ 23254 h 643028"/>
                <a:gd name="connsiteX6" fmla="*/ 842993 w 885763"/>
                <a:gd name="connsiteY6" fmla="*/ 221231 h 643028"/>
                <a:gd name="connsiteX7" fmla="*/ 698128 w 885763"/>
                <a:gd name="connsiteY7" fmla="*/ 472325 h 643028"/>
                <a:gd name="connsiteX8" fmla="*/ 519461 w 885763"/>
                <a:gd name="connsiteY8" fmla="*/ 636502 h 643028"/>
                <a:gd name="connsiteX9" fmla="*/ 80037 w 885763"/>
                <a:gd name="connsiteY9" fmla="*/ 617187 h 643028"/>
                <a:gd name="connsiteX10" fmla="*/ 2776 w 885763"/>
                <a:gd name="connsiteY10" fmla="*/ 510955 h 643028"/>
                <a:gd name="connsiteX0" fmla="*/ 2776 w 885763"/>
                <a:gd name="connsiteY0" fmla="*/ 510955 h 622432"/>
                <a:gd name="connsiteX1" fmla="*/ 118668 w 885763"/>
                <a:gd name="connsiteY1" fmla="*/ 317806 h 622432"/>
                <a:gd name="connsiteX2" fmla="*/ 229730 w 885763"/>
                <a:gd name="connsiteY2" fmla="*/ 143972 h 622432"/>
                <a:gd name="connsiteX3" fmla="*/ 331136 w 885763"/>
                <a:gd name="connsiteY3" fmla="*/ 23254 h 622432"/>
                <a:gd name="connsiteX4" fmla="*/ 591893 w 885763"/>
                <a:gd name="connsiteY4" fmla="*/ 3938 h 622432"/>
                <a:gd name="connsiteX5" fmla="*/ 867136 w 885763"/>
                <a:gd name="connsiteY5" fmla="*/ 23254 h 622432"/>
                <a:gd name="connsiteX6" fmla="*/ 842993 w 885763"/>
                <a:gd name="connsiteY6" fmla="*/ 221231 h 622432"/>
                <a:gd name="connsiteX7" fmla="*/ 698128 w 885763"/>
                <a:gd name="connsiteY7" fmla="*/ 472325 h 622432"/>
                <a:gd name="connsiteX8" fmla="*/ 519461 w 885763"/>
                <a:gd name="connsiteY8" fmla="*/ 597873 h 622432"/>
                <a:gd name="connsiteX9" fmla="*/ 80037 w 885763"/>
                <a:gd name="connsiteY9" fmla="*/ 617187 h 622432"/>
                <a:gd name="connsiteX10" fmla="*/ 2776 w 885763"/>
                <a:gd name="connsiteY10" fmla="*/ 510955 h 622432"/>
                <a:gd name="connsiteX0" fmla="*/ 0 w 882987"/>
                <a:gd name="connsiteY0" fmla="*/ 510955 h 606961"/>
                <a:gd name="connsiteX1" fmla="*/ 115892 w 882987"/>
                <a:gd name="connsiteY1" fmla="*/ 317806 h 606961"/>
                <a:gd name="connsiteX2" fmla="*/ 226954 w 882987"/>
                <a:gd name="connsiteY2" fmla="*/ 143972 h 606961"/>
                <a:gd name="connsiteX3" fmla="*/ 328360 w 882987"/>
                <a:gd name="connsiteY3" fmla="*/ 23254 h 606961"/>
                <a:gd name="connsiteX4" fmla="*/ 589117 w 882987"/>
                <a:gd name="connsiteY4" fmla="*/ 3938 h 606961"/>
                <a:gd name="connsiteX5" fmla="*/ 864360 w 882987"/>
                <a:gd name="connsiteY5" fmla="*/ 23254 h 606961"/>
                <a:gd name="connsiteX6" fmla="*/ 840217 w 882987"/>
                <a:gd name="connsiteY6" fmla="*/ 221231 h 606961"/>
                <a:gd name="connsiteX7" fmla="*/ 695352 w 882987"/>
                <a:gd name="connsiteY7" fmla="*/ 472325 h 606961"/>
                <a:gd name="connsiteX8" fmla="*/ 516685 w 882987"/>
                <a:gd name="connsiteY8" fmla="*/ 597873 h 606961"/>
                <a:gd name="connsiteX9" fmla="*/ 115892 w 882987"/>
                <a:gd name="connsiteY9" fmla="*/ 593043 h 606961"/>
                <a:gd name="connsiteX10" fmla="*/ 0 w 882987"/>
                <a:gd name="connsiteY10" fmla="*/ 510955 h 606961"/>
                <a:gd name="connsiteX0" fmla="*/ 136 w 883123"/>
                <a:gd name="connsiteY0" fmla="*/ 510955 h 604502"/>
                <a:gd name="connsiteX1" fmla="*/ 116028 w 883123"/>
                <a:gd name="connsiteY1" fmla="*/ 317806 h 604502"/>
                <a:gd name="connsiteX2" fmla="*/ 227090 w 883123"/>
                <a:gd name="connsiteY2" fmla="*/ 143972 h 604502"/>
                <a:gd name="connsiteX3" fmla="*/ 328496 w 883123"/>
                <a:gd name="connsiteY3" fmla="*/ 23254 h 604502"/>
                <a:gd name="connsiteX4" fmla="*/ 589253 w 883123"/>
                <a:gd name="connsiteY4" fmla="*/ 3938 h 604502"/>
                <a:gd name="connsiteX5" fmla="*/ 864496 w 883123"/>
                <a:gd name="connsiteY5" fmla="*/ 23254 h 604502"/>
                <a:gd name="connsiteX6" fmla="*/ 840353 w 883123"/>
                <a:gd name="connsiteY6" fmla="*/ 221231 h 604502"/>
                <a:gd name="connsiteX7" fmla="*/ 695488 w 883123"/>
                <a:gd name="connsiteY7" fmla="*/ 472325 h 604502"/>
                <a:gd name="connsiteX8" fmla="*/ 516821 w 883123"/>
                <a:gd name="connsiteY8" fmla="*/ 597873 h 604502"/>
                <a:gd name="connsiteX9" fmla="*/ 116028 w 883123"/>
                <a:gd name="connsiteY9" fmla="*/ 593043 h 604502"/>
                <a:gd name="connsiteX10" fmla="*/ 136 w 883123"/>
                <a:gd name="connsiteY10" fmla="*/ 510955 h 604502"/>
                <a:gd name="connsiteX0" fmla="*/ 136 w 875982"/>
                <a:gd name="connsiteY0" fmla="*/ 510955 h 604502"/>
                <a:gd name="connsiteX1" fmla="*/ 116028 w 875982"/>
                <a:gd name="connsiteY1" fmla="*/ 317806 h 604502"/>
                <a:gd name="connsiteX2" fmla="*/ 227090 w 875982"/>
                <a:gd name="connsiteY2" fmla="*/ 143972 h 604502"/>
                <a:gd name="connsiteX3" fmla="*/ 328496 w 875982"/>
                <a:gd name="connsiteY3" fmla="*/ 23254 h 604502"/>
                <a:gd name="connsiteX4" fmla="*/ 685829 w 875982"/>
                <a:gd name="connsiteY4" fmla="*/ 3938 h 604502"/>
                <a:gd name="connsiteX5" fmla="*/ 864496 w 875982"/>
                <a:gd name="connsiteY5" fmla="*/ 23254 h 604502"/>
                <a:gd name="connsiteX6" fmla="*/ 840353 w 875982"/>
                <a:gd name="connsiteY6" fmla="*/ 221231 h 604502"/>
                <a:gd name="connsiteX7" fmla="*/ 695488 w 875982"/>
                <a:gd name="connsiteY7" fmla="*/ 472325 h 604502"/>
                <a:gd name="connsiteX8" fmla="*/ 516821 w 875982"/>
                <a:gd name="connsiteY8" fmla="*/ 597873 h 604502"/>
                <a:gd name="connsiteX9" fmla="*/ 116028 w 875982"/>
                <a:gd name="connsiteY9" fmla="*/ 593043 h 604502"/>
                <a:gd name="connsiteX10" fmla="*/ 136 w 875982"/>
                <a:gd name="connsiteY10" fmla="*/ 510955 h 604502"/>
                <a:gd name="connsiteX0" fmla="*/ 136 w 875982"/>
                <a:gd name="connsiteY0" fmla="*/ 510955 h 604502"/>
                <a:gd name="connsiteX1" fmla="*/ 116028 w 875982"/>
                <a:gd name="connsiteY1" fmla="*/ 317806 h 604502"/>
                <a:gd name="connsiteX2" fmla="*/ 227090 w 875982"/>
                <a:gd name="connsiteY2" fmla="*/ 143972 h 604502"/>
                <a:gd name="connsiteX3" fmla="*/ 367126 w 875982"/>
                <a:gd name="connsiteY3" fmla="*/ 23254 h 604502"/>
                <a:gd name="connsiteX4" fmla="*/ 685829 w 875982"/>
                <a:gd name="connsiteY4" fmla="*/ 3938 h 604502"/>
                <a:gd name="connsiteX5" fmla="*/ 864496 w 875982"/>
                <a:gd name="connsiteY5" fmla="*/ 23254 h 604502"/>
                <a:gd name="connsiteX6" fmla="*/ 840353 w 875982"/>
                <a:gd name="connsiteY6" fmla="*/ 221231 h 604502"/>
                <a:gd name="connsiteX7" fmla="*/ 695488 w 875982"/>
                <a:gd name="connsiteY7" fmla="*/ 472325 h 604502"/>
                <a:gd name="connsiteX8" fmla="*/ 516821 w 875982"/>
                <a:gd name="connsiteY8" fmla="*/ 597873 h 604502"/>
                <a:gd name="connsiteX9" fmla="*/ 116028 w 875982"/>
                <a:gd name="connsiteY9" fmla="*/ 593043 h 604502"/>
                <a:gd name="connsiteX10" fmla="*/ 136 w 875982"/>
                <a:gd name="connsiteY10" fmla="*/ 510955 h 604502"/>
                <a:gd name="connsiteX0" fmla="*/ 0 w 875846"/>
                <a:gd name="connsiteY0" fmla="*/ 510955 h 603916"/>
                <a:gd name="connsiteX1" fmla="*/ 115892 w 875846"/>
                <a:gd name="connsiteY1" fmla="*/ 317806 h 603916"/>
                <a:gd name="connsiteX2" fmla="*/ 226954 w 875846"/>
                <a:gd name="connsiteY2" fmla="*/ 143972 h 603916"/>
                <a:gd name="connsiteX3" fmla="*/ 366990 w 875846"/>
                <a:gd name="connsiteY3" fmla="*/ 23254 h 603916"/>
                <a:gd name="connsiteX4" fmla="*/ 685693 w 875846"/>
                <a:gd name="connsiteY4" fmla="*/ 3938 h 603916"/>
                <a:gd name="connsiteX5" fmla="*/ 864360 w 875846"/>
                <a:gd name="connsiteY5" fmla="*/ 23254 h 603916"/>
                <a:gd name="connsiteX6" fmla="*/ 840217 w 875846"/>
                <a:gd name="connsiteY6" fmla="*/ 221231 h 603916"/>
                <a:gd name="connsiteX7" fmla="*/ 695352 w 875846"/>
                <a:gd name="connsiteY7" fmla="*/ 472325 h 603916"/>
                <a:gd name="connsiteX8" fmla="*/ 497370 w 875846"/>
                <a:gd name="connsiteY8" fmla="*/ 593044 h 603916"/>
                <a:gd name="connsiteX9" fmla="*/ 115892 w 875846"/>
                <a:gd name="connsiteY9" fmla="*/ 593043 h 603916"/>
                <a:gd name="connsiteX10" fmla="*/ 0 w 875846"/>
                <a:gd name="connsiteY10" fmla="*/ 510955 h 603916"/>
                <a:gd name="connsiteX0" fmla="*/ 0 w 875846"/>
                <a:gd name="connsiteY0" fmla="*/ 510955 h 602136"/>
                <a:gd name="connsiteX1" fmla="*/ 115892 w 875846"/>
                <a:gd name="connsiteY1" fmla="*/ 317806 h 602136"/>
                <a:gd name="connsiteX2" fmla="*/ 226954 w 875846"/>
                <a:gd name="connsiteY2" fmla="*/ 143972 h 602136"/>
                <a:gd name="connsiteX3" fmla="*/ 366990 w 875846"/>
                <a:gd name="connsiteY3" fmla="*/ 23254 h 602136"/>
                <a:gd name="connsiteX4" fmla="*/ 685693 w 875846"/>
                <a:gd name="connsiteY4" fmla="*/ 3938 h 602136"/>
                <a:gd name="connsiteX5" fmla="*/ 864360 w 875846"/>
                <a:gd name="connsiteY5" fmla="*/ 23254 h 602136"/>
                <a:gd name="connsiteX6" fmla="*/ 840217 w 875846"/>
                <a:gd name="connsiteY6" fmla="*/ 221231 h 602136"/>
                <a:gd name="connsiteX7" fmla="*/ 695352 w 875846"/>
                <a:gd name="connsiteY7" fmla="*/ 472325 h 602136"/>
                <a:gd name="connsiteX8" fmla="*/ 497370 w 875846"/>
                <a:gd name="connsiteY8" fmla="*/ 593044 h 602136"/>
                <a:gd name="connsiteX9" fmla="*/ 115892 w 875846"/>
                <a:gd name="connsiteY9" fmla="*/ 593043 h 602136"/>
                <a:gd name="connsiteX10" fmla="*/ 0 w 875846"/>
                <a:gd name="connsiteY10" fmla="*/ 510955 h 602136"/>
                <a:gd name="connsiteX0" fmla="*/ 3434 w 879280"/>
                <a:gd name="connsiteY0" fmla="*/ 510955 h 597519"/>
                <a:gd name="connsiteX1" fmla="*/ 119326 w 879280"/>
                <a:gd name="connsiteY1" fmla="*/ 317806 h 597519"/>
                <a:gd name="connsiteX2" fmla="*/ 230388 w 879280"/>
                <a:gd name="connsiteY2" fmla="*/ 143972 h 597519"/>
                <a:gd name="connsiteX3" fmla="*/ 370424 w 879280"/>
                <a:gd name="connsiteY3" fmla="*/ 23254 h 597519"/>
                <a:gd name="connsiteX4" fmla="*/ 689127 w 879280"/>
                <a:gd name="connsiteY4" fmla="*/ 3938 h 597519"/>
                <a:gd name="connsiteX5" fmla="*/ 867794 w 879280"/>
                <a:gd name="connsiteY5" fmla="*/ 23254 h 597519"/>
                <a:gd name="connsiteX6" fmla="*/ 843651 w 879280"/>
                <a:gd name="connsiteY6" fmla="*/ 221231 h 597519"/>
                <a:gd name="connsiteX7" fmla="*/ 698786 w 879280"/>
                <a:gd name="connsiteY7" fmla="*/ 472325 h 597519"/>
                <a:gd name="connsiteX8" fmla="*/ 500804 w 879280"/>
                <a:gd name="connsiteY8" fmla="*/ 593044 h 597519"/>
                <a:gd name="connsiteX9" fmla="*/ 119326 w 879280"/>
                <a:gd name="connsiteY9" fmla="*/ 593043 h 597519"/>
                <a:gd name="connsiteX10" fmla="*/ 3434 w 879280"/>
                <a:gd name="connsiteY10" fmla="*/ 510955 h 597519"/>
                <a:gd name="connsiteX0" fmla="*/ 3434 w 931296"/>
                <a:gd name="connsiteY0" fmla="*/ 507976 h 594540"/>
                <a:gd name="connsiteX1" fmla="*/ 119326 w 931296"/>
                <a:gd name="connsiteY1" fmla="*/ 314827 h 594540"/>
                <a:gd name="connsiteX2" fmla="*/ 230388 w 931296"/>
                <a:gd name="connsiteY2" fmla="*/ 140993 h 594540"/>
                <a:gd name="connsiteX3" fmla="*/ 370424 w 931296"/>
                <a:gd name="connsiteY3" fmla="*/ 20275 h 594540"/>
                <a:gd name="connsiteX4" fmla="*/ 689127 w 931296"/>
                <a:gd name="connsiteY4" fmla="*/ 959 h 594540"/>
                <a:gd name="connsiteX5" fmla="*/ 925740 w 931296"/>
                <a:gd name="connsiteY5" fmla="*/ 29933 h 594540"/>
                <a:gd name="connsiteX6" fmla="*/ 843651 w 931296"/>
                <a:gd name="connsiteY6" fmla="*/ 218252 h 594540"/>
                <a:gd name="connsiteX7" fmla="*/ 698786 w 931296"/>
                <a:gd name="connsiteY7" fmla="*/ 469346 h 594540"/>
                <a:gd name="connsiteX8" fmla="*/ 500804 w 931296"/>
                <a:gd name="connsiteY8" fmla="*/ 590065 h 594540"/>
                <a:gd name="connsiteX9" fmla="*/ 119326 w 931296"/>
                <a:gd name="connsiteY9" fmla="*/ 590064 h 594540"/>
                <a:gd name="connsiteX10" fmla="*/ 3434 w 931296"/>
                <a:gd name="connsiteY10" fmla="*/ 507976 h 594540"/>
                <a:gd name="connsiteX0" fmla="*/ 3434 w 933204"/>
                <a:gd name="connsiteY0" fmla="*/ 507976 h 594540"/>
                <a:gd name="connsiteX1" fmla="*/ 119326 w 933204"/>
                <a:gd name="connsiteY1" fmla="*/ 314827 h 594540"/>
                <a:gd name="connsiteX2" fmla="*/ 230388 w 933204"/>
                <a:gd name="connsiteY2" fmla="*/ 140993 h 594540"/>
                <a:gd name="connsiteX3" fmla="*/ 370424 w 933204"/>
                <a:gd name="connsiteY3" fmla="*/ 20275 h 594540"/>
                <a:gd name="connsiteX4" fmla="*/ 689127 w 933204"/>
                <a:gd name="connsiteY4" fmla="*/ 959 h 594540"/>
                <a:gd name="connsiteX5" fmla="*/ 925740 w 933204"/>
                <a:gd name="connsiteY5" fmla="*/ 29933 h 594540"/>
                <a:gd name="connsiteX6" fmla="*/ 858138 w 933204"/>
                <a:gd name="connsiteY6" fmla="*/ 232738 h 594540"/>
                <a:gd name="connsiteX7" fmla="*/ 698786 w 933204"/>
                <a:gd name="connsiteY7" fmla="*/ 469346 h 594540"/>
                <a:gd name="connsiteX8" fmla="*/ 500804 w 933204"/>
                <a:gd name="connsiteY8" fmla="*/ 590065 h 594540"/>
                <a:gd name="connsiteX9" fmla="*/ 119326 w 933204"/>
                <a:gd name="connsiteY9" fmla="*/ 590064 h 594540"/>
                <a:gd name="connsiteX10" fmla="*/ 3434 w 933204"/>
                <a:gd name="connsiteY10" fmla="*/ 507976 h 59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3204" h="594540">
                  <a:moveTo>
                    <a:pt x="3434" y="507976"/>
                  </a:moveTo>
                  <a:cubicBezTo>
                    <a:pt x="3434" y="462103"/>
                    <a:pt x="81500" y="375991"/>
                    <a:pt x="119326" y="314827"/>
                  </a:cubicBezTo>
                  <a:cubicBezTo>
                    <a:pt x="157152" y="253663"/>
                    <a:pt x="188538" y="190085"/>
                    <a:pt x="230388" y="140993"/>
                  </a:cubicBezTo>
                  <a:cubicBezTo>
                    <a:pt x="272238" y="91901"/>
                    <a:pt x="293968" y="43614"/>
                    <a:pt x="370424" y="20275"/>
                  </a:cubicBezTo>
                  <a:cubicBezTo>
                    <a:pt x="446881" y="-3064"/>
                    <a:pt x="596574" y="-651"/>
                    <a:pt x="689127" y="959"/>
                  </a:cubicBezTo>
                  <a:cubicBezTo>
                    <a:pt x="781680" y="2569"/>
                    <a:pt x="897572" y="-8697"/>
                    <a:pt x="925740" y="29933"/>
                  </a:cubicBezTo>
                  <a:cubicBezTo>
                    <a:pt x="953908" y="68563"/>
                    <a:pt x="895964" y="159503"/>
                    <a:pt x="858138" y="232738"/>
                  </a:cubicBezTo>
                  <a:cubicBezTo>
                    <a:pt x="820312" y="305973"/>
                    <a:pt x="758342" y="409792"/>
                    <a:pt x="698786" y="469346"/>
                  </a:cubicBezTo>
                  <a:cubicBezTo>
                    <a:pt x="639230" y="528901"/>
                    <a:pt x="591747" y="574774"/>
                    <a:pt x="500804" y="590065"/>
                  </a:cubicBezTo>
                  <a:cubicBezTo>
                    <a:pt x="380888" y="600527"/>
                    <a:pt x="269825" y="589259"/>
                    <a:pt x="119326" y="590064"/>
                  </a:cubicBezTo>
                  <a:cubicBezTo>
                    <a:pt x="-31173" y="590869"/>
                    <a:pt x="3434" y="553849"/>
                    <a:pt x="3434" y="507976"/>
                  </a:cubicBezTo>
                  <a:close/>
                </a:path>
              </a:pathLst>
            </a:cu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" name="直線矢印コネクタ 29"/>
            <p:cNvCxnSpPr/>
            <p:nvPr/>
          </p:nvCxnSpPr>
          <p:spPr>
            <a:xfrm rot="10800000">
              <a:off x="1178513" y="3984898"/>
              <a:ext cx="583120" cy="0"/>
            </a:xfrm>
            <a:prstGeom prst="straightConnector1">
              <a:avLst/>
            </a:prstGeom>
            <a:grpFill/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 rot="10800000">
              <a:off x="1100746" y="4106728"/>
              <a:ext cx="583120" cy="0"/>
            </a:xfrm>
            <a:prstGeom prst="straightConnector1">
              <a:avLst/>
            </a:prstGeom>
            <a:grpFill/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 rot="10800000">
              <a:off x="1029596" y="4235288"/>
              <a:ext cx="583120" cy="0"/>
            </a:xfrm>
            <a:prstGeom prst="straightConnector1">
              <a:avLst/>
            </a:prstGeom>
            <a:grpFill/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 rot="10800000">
              <a:off x="1247984" y="3854362"/>
              <a:ext cx="583120" cy="0"/>
            </a:xfrm>
            <a:prstGeom prst="straightConnector1">
              <a:avLst/>
            </a:prstGeom>
            <a:grpFill/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図形グループ 8"/>
          <p:cNvGrpSpPr/>
          <p:nvPr/>
        </p:nvGrpSpPr>
        <p:grpSpPr>
          <a:xfrm>
            <a:off x="1905576" y="3253858"/>
            <a:ext cx="594540" cy="962713"/>
            <a:chOff x="1731743" y="3912743"/>
            <a:chExt cx="594540" cy="962713"/>
          </a:xfrm>
          <a:solidFill>
            <a:srgbClr val="CCFFCC">
              <a:alpha val="50000"/>
            </a:srgbClr>
          </a:solidFill>
        </p:grpSpPr>
        <p:sp>
          <p:nvSpPr>
            <p:cNvPr id="23" name="フリーフォーム 22"/>
            <p:cNvSpPr/>
            <p:nvPr/>
          </p:nvSpPr>
          <p:spPr>
            <a:xfrm rot="3600000" flipV="1">
              <a:off x="1562411" y="4095186"/>
              <a:ext cx="933204" cy="594540"/>
            </a:xfrm>
            <a:custGeom>
              <a:avLst/>
              <a:gdLst>
                <a:gd name="connsiteX0" fmla="*/ 6798 w 629207"/>
                <a:gd name="connsiteY0" fmla="*/ 618083 h 749866"/>
                <a:gd name="connsiteX1" fmla="*/ 127519 w 629207"/>
                <a:gd name="connsiteY1" fmla="*/ 424934 h 749866"/>
                <a:gd name="connsiteX2" fmla="*/ 228924 w 629207"/>
                <a:gd name="connsiteY2" fmla="*/ 260757 h 749866"/>
                <a:gd name="connsiteX3" fmla="*/ 325501 w 629207"/>
                <a:gd name="connsiteY3" fmla="*/ 115896 h 749866"/>
                <a:gd name="connsiteX4" fmla="*/ 455880 w 629207"/>
                <a:gd name="connsiteY4" fmla="*/ 6 h 749866"/>
                <a:gd name="connsiteX5" fmla="*/ 586258 w 629207"/>
                <a:gd name="connsiteY5" fmla="*/ 120724 h 749866"/>
                <a:gd name="connsiteX6" fmla="*/ 624889 w 629207"/>
                <a:gd name="connsiteY6" fmla="*/ 424934 h 749866"/>
                <a:gd name="connsiteX7" fmla="*/ 615231 w 629207"/>
                <a:gd name="connsiteY7" fmla="*/ 632569 h 749866"/>
                <a:gd name="connsiteX8" fmla="*/ 508997 w 629207"/>
                <a:gd name="connsiteY8" fmla="*/ 743630 h 749866"/>
                <a:gd name="connsiteX9" fmla="*/ 69573 w 629207"/>
                <a:gd name="connsiteY9" fmla="*/ 724315 h 749866"/>
                <a:gd name="connsiteX10" fmla="*/ 6798 w 629207"/>
                <a:gd name="connsiteY10" fmla="*/ 618083 h 749866"/>
                <a:gd name="connsiteX0" fmla="*/ 6798 w 878316"/>
                <a:gd name="connsiteY0" fmla="*/ 621964 h 753747"/>
                <a:gd name="connsiteX1" fmla="*/ 127519 w 878316"/>
                <a:gd name="connsiteY1" fmla="*/ 428815 h 753747"/>
                <a:gd name="connsiteX2" fmla="*/ 228924 w 878316"/>
                <a:gd name="connsiteY2" fmla="*/ 264638 h 753747"/>
                <a:gd name="connsiteX3" fmla="*/ 325501 w 878316"/>
                <a:gd name="connsiteY3" fmla="*/ 119777 h 753747"/>
                <a:gd name="connsiteX4" fmla="*/ 455880 w 878316"/>
                <a:gd name="connsiteY4" fmla="*/ 3887 h 753747"/>
                <a:gd name="connsiteX5" fmla="*/ 875988 w 878316"/>
                <a:gd name="connsiteY5" fmla="*/ 66660 h 753747"/>
                <a:gd name="connsiteX6" fmla="*/ 624889 w 878316"/>
                <a:gd name="connsiteY6" fmla="*/ 428815 h 753747"/>
                <a:gd name="connsiteX7" fmla="*/ 615231 w 878316"/>
                <a:gd name="connsiteY7" fmla="*/ 636450 h 753747"/>
                <a:gd name="connsiteX8" fmla="*/ 508997 w 878316"/>
                <a:gd name="connsiteY8" fmla="*/ 747511 h 753747"/>
                <a:gd name="connsiteX9" fmla="*/ 69573 w 878316"/>
                <a:gd name="connsiteY9" fmla="*/ 728196 h 753747"/>
                <a:gd name="connsiteX10" fmla="*/ 6798 w 878316"/>
                <a:gd name="connsiteY10" fmla="*/ 621964 h 753747"/>
                <a:gd name="connsiteX0" fmla="*/ 6798 w 877854"/>
                <a:gd name="connsiteY0" fmla="*/ 592440 h 724223"/>
                <a:gd name="connsiteX1" fmla="*/ 127519 w 877854"/>
                <a:gd name="connsiteY1" fmla="*/ 399291 h 724223"/>
                <a:gd name="connsiteX2" fmla="*/ 228924 w 877854"/>
                <a:gd name="connsiteY2" fmla="*/ 235114 h 724223"/>
                <a:gd name="connsiteX3" fmla="*/ 325501 w 877854"/>
                <a:gd name="connsiteY3" fmla="*/ 90253 h 724223"/>
                <a:gd name="connsiteX4" fmla="*/ 475196 w 877854"/>
                <a:gd name="connsiteY4" fmla="*/ 17822 h 724223"/>
                <a:gd name="connsiteX5" fmla="*/ 875988 w 877854"/>
                <a:gd name="connsiteY5" fmla="*/ 37136 h 724223"/>
                <a:gd name="connsiteX6" fmla="*/ 624889 w 877854"/>
                <a:gd name="connsiteY6" fmla="*/ 399291 h 724223"/>
                <a:gd name="connsiteX7" fmla="*/ 615231 w 877854"/>
                <a:gd name="connsiteY7" fmla="*/ 606926 h 724223"/>
                <a:gd name="connsiteX8" fmla="*/ 508997 w 877854"/>
                <a:gd name="connsiteY8" fmla="*/ 717987 h 724223"/>
                <a:gd name="connsiteX9" fmla="*/ 69573 w 877854"/>
                <a:gd name="connsiteY9" fmla="*/ 698672 h 724223"/>
                <a:gd name="connsiteX10" fmla="*/ 6798 w 877854"/>
                <a:gd name="connsiteY10" fmla="*/ 592440 h 724223"/>
                <a:gd name="connsiteX0" fmla="*/ 6798 w 888203"/>
                <a:gd name="connsiteY0" fmla="*/ 589197 h 720980"/>
                <a:gd name="connsiteX1" fmla="*/ 127519 w 888203"/>
                <a:gd name="connsiteY1" fmla="*/ 396048 h 720980"/>
                <a:gd name="connsiteX2" fmla="*/ 228924 w 888203"/>
                <a:gd name="connsiteY2" fmla="*/ 231871 h 720980"/>
                <a:gd name="connsiteX3" fmla="*/ 325501 w 888203"/>
                <a:gd name="connsiteY3" fmla="*/ 87010 h 720980"/>
                <a:gd name="connsiteX4" fmla="*/ 475196 w 888203"/>
                <a:gd name="connsiteY4" fmla="*/ 14579 h 720980"/>
                <a:gd name="connsiteX5" fmla="*/ 875988 w 888203"/>
                <a:gd name="connsiteY5" fmla="*/ 33893 h 720980"/>
                <a:gd name="connsiteX6" fmla="*/ 769754 w 888203"/>
                <a:gd name="connsiteY6" fmla="*/ 347760 h 720980"/>
                <a:gd name="connsiteX7" fmla="*/ 615231 w 888203"/>
                <a:gd name="connsiteY7" fmla="*/ 603683 h 720980"/>
                <a:gd name="connsiteX8" fmla="*/ 508997 w 888203"/>
                <a:gd name="connsiteY8" fmla="*/ 714744 h 720980"/>
                <a:gd name="connsiteX9" fmla="*/ 69573 w 888203"/>
                <a:gd name="connsiteY9" fmla="*/ 695429 h 720980"/>
                <a:gd name="connsiteX10" fmla="*/ 6798 w 888203"/>
                <a:gd name="connsiteY10" fmla="*/ 589197 h 720980"/>
                <a:gd name="connsiteX0" fmla="*/ 6798 w 887460"/>
                <a:gd name="connsiteY0" fmla="*/ 589197 h 720980"/>
                <a:gd name="connsiteX1" fmla="*/ 127519 w 887460"/>
                <a:gd name="connsiteY1" fmla="*/ 396048 h 720980"/>
                <a:gd name="connsiteX2" fmla="*/ 228924 w 887460"/>
                <a:gd name="connsiteY2" fmla="*/ 231871 h 720980"/>
                <a:gd name="connsiteX3" fmla="*/ 325501 w 887460"/>
                <a:gd name="connsiteY3" fmla="*/ 87010 h 720980"/>
                <a:gd name="connsiteX4" fmla="*/ 475196 w 887460"/>
                <a:gd name="connsiteY4" fmla="*/ 14579 h 720980"/>
                <a:gd name="connsiteX5" fmla="*/ 875988 w 887460"/>
                <a:gd name="connsiteY5" fmla="*/ 33893 h 720980"/>
                <a:gd name="connsiteX6" fmla="*/ 769754 w 887460"/>
                <a:gd name="connsiteY6" fmla="*/ 347760 h 720980"/>
                <a:gd name="connsiteX7" fmla="*/ 678006 w 887460"/>
                <a:gd name="connsiteY7" fmla="*/ 521595 h 720980"/>
                <a:gd name="connsiteX8" fmla="*/ 508997 w 887460"/>
                <a:gd name="connsiteY8" fmla="*/ 714744 h 720980"/>
                <a:gd name="connsiteX9" fmla="*/ 69573 w 887460"/>
                <a:gd name="connsiteY9" fmla="*/ 695429 h 720980"/>
                <a:gd name="connsiteX10" fmla="*/ 6798 w 887460"/>
                <a:gd name="connsiteY10" fmla="*/ 589197 h 720980"/>
                <a:gd name="connsiteX0" fmla="*/ 6798 w 900510"/>
                <a:gd name="connsiteY0" fmla="*/ 583753 h 715536"/>
                <a:gd name="connsiteX1" fmla="*/ 127519 w 900510"/>
                <a:gd name="connsiteY1" fmla="*/ 390604 h 715536"/>
                <a:gd name="connsiteX2" fmla="*/ 228924 w 900510"/>
                <a:gd name="connsiteY2" fmla="*/ 226427 h 715536"/>
                <a:gd name="connsiteX3" fmla="*/ 325501 w 900510"/>
                <a:gd name="connsiteY3" fmla="*/ 81566 h 715536"/>
                <a:gd name="connsiteX4" fmla="*/ 475196 w 900510"/>
                <a:gd name="connsiteY4" fmla="*/ 9135 h 715536"/>
                <a:gd name="connsiteX5" fmla="*/ 875988 w 900510"/>
                <a:gd name="connsiteY5" fmla="*/ 28449 h 715536"/>
                <a:gd name="connsiteX6" fmla="*/ 837358 w 900510"/>
                <a:gd name="connsiteY6" fmla="*/ 255399 h 715536"/>
                <a:gd name="connsiteX7" fmla="*/ 678006 w 900510"/>
                <a:gd name="connsiteY7" fmla="*/ 516151 h 715536"/>
                <a:gd name="connsiteX8" fmla="*/ 508997 w 900510"/>
                <a:gd name="connsiteY8" fmla="*/ 709300 h 715536"/>
                <a:gd name="connsiteX9" fmla="*/ 69573 w 900510"/>
                <a:gd name="connsiteY9" fmla="*/ 689985 h 715536"/>
                <a:gd name="connsiteX10" fmla="*/ 6798 w 900510"/>
                <a:gd name="connsiteY10" fmla="*/ 583753 h 715536"/>
                <a:gd name="connsiteX0" fmla="*/ 6798 w 892681"/>
                <a:gd name="connsiteY0" fmla="*/ 592487 h 724270"/>
                <a:gd name="connsiteX1" fmla="*/ 127519 w 892681"/>
                <a:gd name="connsiteY1" fmla="*/ 399338 h 724270"/>
                <a:gd name="connsiteX2" fmla="*/ 228924 w 892681"/>
                <a:gd name="connsiteY2" fmla="*/ 235161 h 724270"/>
                <a:gd name="connsiteX3" fmla="*/ 325501 w 892681"/>
                <a:gd name="connsiteY3" fmla="*/ 90300 h 724270"/>
                <a:gd name="connsiteX4" fmla="*/ 475196 w 892681"/>
                <a:gd name="connsiteY4" fmla="*/ 17869 h 724270"/>
                <a:gd name="connsiteX5" fmla="*/ 866330 w 892681"/>
                <a:gd name="connsiteY5" fmla="*/ 22697 h 724270"/>
                <a:gd name="connsiteX6" fmla="*/ 837358 w 892681"/>
                <a:gd name="connsiteY6" fmla="*/ 264133 h 724270"/>
                <a:gd name="connsiteX7" fmla="*/ 678006 w 892681"/>
                <a:gd name="connsiteY7" fmla="*/ 524885 h 724270"/>
                <a:gd name="connsiteX8" fmla="*/ 508997 w 892681"/>
                <a:gd name="connsiteY8" fmla="*/ 718034 h 724270"/>
                <a:gd name="connsiteX9" fmla="*/ 69573 w 892681"/>
                <a:gd name="connsiteY9" fmla="*/ 698719 h 724270"/>
                <a:gd name="connsiteX10" fmla="*/ 6798 w 892681"/>
                <a:gd name="connsiteY10" fmla="*/ 592487 h 724270"/>
                <a:gd name="connsiteX0" fmla="*/ 6798 w 892681"/>
                <a:gd name="connsiteY0" fmla="*/ 591772 h 723555"/>
                <a:gd name="connsiteX1" fmla="*/ 127519 w 892681"/>
                <a:gd name="connsiteY1" fmla="*/ 398623 h 723555"/>
                <a:gd name="connsiteX2" fmla="*/ 228924 w 892681"/>
                <a:gd name="connsiteY2" fmla="*/ 234446 h 723555"/>
                <a:gd name="connsiteX3" fmla="*/ 325501 w 892681"/>
                <a:gd name="connsiteY3" fmla="*/ 75098 h 723555"/>
                <a:gd name="connsiteX4" fmla="*/ 475196 w 892681"/>
                <a:gd name="connsiteY4" fmla="*/ 17154 h 723555"/>
                <a:gd name="connsiteX5" fmla="*/ 866330 w 892681"/>
                <a:gd name="connsiteY5" fmla="*/ 21982 h 723555"/>
                <a:gd name="connsiteX6" fmla="*/ 837358 w 892681"/>
                <a:gd name="connsiteY6" fmla="*/ 263418 h 723555"/>
                <a:gd name="connsiteX7" fmla="*/ 678006 w 892681"/>
                <a:gd name="connsiteY7" fmla="*/ 524170 h 723555"/>
                <a:gd name="connsiteX8" fmla="*/ 508997 w 892681"/>
                <a:gd name="connsiteY8" fmla="*/ 717319 h 723555"/>
                <a:gd name="connsiteX9" fmla="*/ 69573 w 892681"/>
                <a:gd name="connsiteY9" fmla="*/ 698004 h 723555"/>
                <a:gd name="connsiteX10" fmla="*/ 6798 w 892681"/>
                <a:gd name="connsiteY10" fmla="*/ 591772 h 723555"/>
                <a:gd name="connsiteX0" fmla="*/ 6798 w 891254"/>
                <a:gd name="connsiteY0" fmla="*/ 602086 h 733869"/>
                <a:gd name="connsiteX1" fmla="*/ 127519 w 891254"/>
                <a:gd name="connsiteY1" fmla="*/ 408937 h 733869"/>
                <a:gd name="connsiteX2" fmla="*/ 228924 w 891254"/>
                <a:gd name="connsiteY2" fmla="*/ 244760 h 733869"/>
                <a:gd name="connsiteX3" fmla="*/ 325501 w 891254"/>
                <a:gd name="connsiteY3" fmla="*/ 85412 h 733869"/>
                <a:gd name="connsiteX4" fmla="*/ 494511 w 891254"/>
                <a:gd name="connsiteY4" fmla="*/ 8153 h 733869"/>
                <a:gd name="connsiteX5" fmla="*/ 866330 w 891254"/>
                <a:gd name="connsiteY5" fmla="*/ 32296 h 733869"/>
                <a:gd name="connsiteX6" fmla="*/ 837358 w 891254"/>
                <a:gd name="connsiteY6" fmla="*/ 273732 h 733869"/>
                <a:gd name="connsiteX7" fmla="*/ 678006 w 891254"/>
                <a:gd name="connsiteY7" fmla="*/ 534484 h 733869"/>
                <a:gd name="connsiteX8" fmla="*/ 508997 w 891254"/>
                <a:gd name="connsiteY8" fmla="*/ 727633 h 733869"/>
                <a:gd name="connsiteX9" fmla="*/ 69573 w 891254"/>
                <a:gd name="connsiteY9" fmla="*/ 708318 h 733869"/>
                <a:gd name="connsiteX10" fmla="*/ 6798 w 891254"/>
                <a:gd name="connsiteY10" fmla="*/ 602086 h 733869"/>
                <a:gd name="connsiteX0" fmla="*/ 6798 w 891254"/>
                <a:gd name="connsiteY0" fmla="*/ 602086 h 733869"/>
                <a:gd name="connsiteX1" fmla="*/ 127519 w 891254"/>
                <a:gd name="connsiteY1" fmla="*/ 408937 h 733869"/>
                <a:gd name="connsiteX2" fmla="*/ 219266 w 891254"/>
                <a:gd name="connsiteY2" fmla="*/ 235103 h 733869"/>
                <a:gd name="connsiteX3" fmla="*/ 325501 w 891254"/>
                <a:gd name="connsiteY3" fmla="*/ 85412 h 733869"/>
                <a:gd name="connsiteX4" fmla="*/ 494511 w 891254"/>
                <a:gd name="connsiteY4" fmla="*/ 8153 h 733869"/>
                <a:gd name="connsiteX5" fmla="*/ 866330 w 891254"/>
                <a:gd name="connsiteY5" fmla="*/ 32296 h 733869"/>
                <a:gd name="connsiteX6" fmla="*/ 837358 w 891254"/>
                <a:gd name="connsiteY6" fmla="*/ 273732 h 733869"/>
                <a:gd name="connsiteX7" fmla="*/ 678006 w 891254"/>
                <a:gd name="connsiteY7" fmla="*/ 534484 h 733869"/>
                <a:gd name="connsiteX8" fmla="*/ 508997 w 891254"/>
                <a:gd name="connsiteY8" fmla="*/ 727633 h 733869"/>
                <a:gd name="connsiteX9" fmla="*/ 69573 w 891254"/>
                <a:gd name="connsiteY9" fmla="*/ 708318 h 733869"/>
                <a:gd name="connsiteX10" fmla="*/ 6798 w 891254"/>
                <a:gd name="connsiteY10" fmla="*/ 602086 h 733869"/>
                <a:gd name="connsiteX0" fmla="*/ 5368 w 889824"/>
                <a:gd name="connsiteY0" fmla="*/ 602086 h 733869"/>
                <a:gd name="connsiteX1" fmla="*/ 106774 w 889824"/>
                <a:gd name="connsiteY1" fmla="*/ 408937 h 733869"/>
                <a:gd name="connsiteX2" fmla="*/ 217836 w 889824"/>
                <a:gd name="connsiteY2" fmla="*/ 235103 h 733869"/>
                <a:gd name="connsiteX3" fmla="*/ 324071 w 889824"/>
                <a:gd name="connsiteY3" fmla="*/ 85412 h 733869"/>
                <a:gd name="connsiteX4" fmla="*/ 493081 w 889824"/>
                <a:gd name="connsiteY4" fmla="*/ 8153 h 733869"/>
                <a:gd name="connsiteX5" fmla="*/ 864900 w 889824"/>
                <a:gd name="connsiteY5" fmla="*/ 32296 h 733869"/>
                <a:gd name="connsiteX6" fmla="*/ 835928 w 889824"/>
                <a:gd name="connsiteY6" fmla="*/ 273732 h 733869"/>
                <a:gd name="connsiteX7" fmla="*/ 676576 w 889824"/>
                <a:gd name="connsiteY7" fmla="*/ 534484 h 733869"/>
                <a:gd name="connsiteX8" fmla="*/ 507567 w 889824"/>
                <a:gd name="connsiteY8" fmla="*/ 727633 h 733869"/>
                <a:gd name="connsiteX9" fmla="*/ 68143 w 889824"/>
                <a:gd name="connsiteY9" fmla="*/ 708318 h 733869"/>
                <a:gd name="connsiteX10" fmla="*/ 5368 w 889824"/>
                <a:gd name="connsiteY10" fmla="*/ 602086 h 733869"/>
                <a:gd name="connsiteX0" fmla="*/ 2776 w 901718"/>
                <a:gd name="connsiteY0" fmla="*/ 602086 h 734159"/>
                <a:gd name="connsiteX1" fmla="*/ 118668 w 901718"/>
                <a:gd name="connsiteY1" fmla="*/ 408937 h 734159"/>
                <a:gd name="connsiteX2" fmla="*/ 229730 w 901718"/>
                <a:gd name="connsiteY2" fmla="*/ 235103 h 734159"/>
                <a:gd name="connsiteX3" fmla="*/ 335965 w 901718"/>
                <a:gd name="connsiteY3" fmla="*/ 85412 h 734159"/>
                <a:gd name="connsiteX4" fmla="*/ 504975 w 901718"/>
                <a:gd name="connsiteY4" fmla="*/ 8153 h 734159"/>
                <a:gd name="connsiteX5" fmla="*/ 876794 w 901718"/>
                <a:gd name="connsiteY5" fmla="*/ 32296 h 734159"/>
                <a:gd name="connsiteX6" fmla="*/ 847822 w 901718"/>
                <a:gd name="connsiteY6" fmla="*/ 273732 h 734159"/>
                <a:gd name="connsiteX7" fmla="*/ 688470 w 901718"/>
                <a:gd name="connsiteY7" fmla="*/ 534484 h 734159"/>
                <a:gd name="connsiteX8" fmla="*/ 519461 w 901718"/>
                <a:gd name="connsiteY8" fmla="*/ 727633 h 734159"/>
                <a:gd name="connsiteX9" fmla="*/ 80037 w 901718"/>
                <a:gd name="connsiteY9" fmla="*/ 708318 h 734159"/>
                <a:gd name="connsiteX10" fmla="*/ 2776 w 901718"/>
                <a:gd name="connsiteY10" fmla="*/ 602086 h 734159"/>
                <a:gd name="connsiteX0" fmla="*/ 2776 w 906674"/>
                <a:gd name="connsiteY0" fmla="*/ 600388 h 732461"/>
                <a:gd name="connsiteX1" fmla="*/ 118668 w 906674"/>
                <a:gd name="connsiteY1" fmla="*/ 407239 h 732461"/>
                <a:gd name="connsiteX2" fmla="*/ 229730 w 906674"/>
                <a:gd name="connsiteY2" fmla="*/ 233405 h 732461"/>
                <a:gd name="connsiteX3" fmla="*/ 335965 w 906674"/>
                <a:gd name="connsiteY3" fmla="*/ 83714 h 732461"/>
                <a:gd name="connsiteX4" fmla="*/ 504975 w 906674"/>
                <a:gd name="connsiteY4" fmla="*/ 6455 h 732461"/>
                <a:gd name="connsiteX5" fmla="*/ 876794 w 906674"/>
                <a:gd name="connsiteY5" fmla="*/ 30598 h 732461"/>
                <a:gd name="connsiteX6" fmla="*/ 862308 w 906674"/>
                <a:gd name="connsiteY6" fmla="*/ 238233 h 732461"/>
                <a:gd name="connsiteX7" fmla="*/ 688470 w 906674"/>
                <a:gd name="connsiteY7" fmla="*/ 532786 h 732461"/>
                <a:gd name="connsiteX8" fmla="*/ 519461 w 906674"/>
                <a:gd name="connsiteY8" fmla="*/ 725935 h 732461"/>
                <a:gd name="connsiteX9" fmla="*/ 80037 w 906674"/>
                <a:gd name="connsiteY9" fmla="*/ 706620 h 732461"/>
                <a:gd name="connsiteX10" fmla="*/ 2776 w 906674"/>
                <a:gd name="connsiteY10" fmla="*/ 600388 h 732461"/>
                <a:gd name="connsiteX0" fmla="*/ 2776 w 912080"/>
                <a:gd name="connsiteY0" fmla="*/ 600388 h 732461"/>
                <a:gd name="connsiteX1" fmla="*/ 118668 w 912080"/>
                <a:gd name="connsiteY1" fmla="*/ 407239 h 732461"/>
                <a:gd name="connsiteX2" fmla="*/ 229730 w 912080"/>
                <a:gd name="connsiteY2" fmla="*/ 233405 h 732461"/>
                <a:gd name="connsiteX3" fmla="*/ 335965 w 912080"/>
                <a:gd name="connsiteY3" fmla="*/ 83714 h 732461"/>
                <a:gd name="connsiteX4" fmla="*/ 504975 w 912080"/>
                <a:gd name="connsiteY4" fmla="*/ 6455 h 732461"/>
                <a:gd name="connsiteX5" fmla="*/ 876794 w 912080"/>
                <a:gd name="connsiteY5" fmla="*/ 30598 h 732461"/>
                <a:gd name="connsiteX6" fmla="*/ 862308 w 912080"/>
                <a:gd name="connsiteY6" fmla="*/ 238233 h 732461"/>
                <a:gd name="connsiteX7" fmla="*/ 688470 w 912080"/>
                <a:gd name="connsiteY7" fmla="*/ 532786 h 732461"/>
                <a:gd name="connsiteX8" fmla="*/ 519461 w 912080"/>
                <a:gd name="connsiteY8" fmla="*/ 725935 h 732461"/>
                <a:gd name="connsiteX9" fmla="*/ 80037 w 912080"/>
                <a:gd name="connsiteY9" fmla="*/ 706620 h 732461"/>
                <a:gd name="connsiteX10" fmla="*/ 2776 w 912080"/>
                <a:gd name="connsiteY10" fmla="*/ 600388 h 732461"/>
                <a:gd name="connsiteX0" fmla="*/ 2776 w 912080"/>
                <a:gd name="connsiteY0" fmla="*/ 600388 h 732461"/>
                <a:gd name="connsiteX1" fmla="*/ 118668 w 912080"/>
                <a:gd name="connsiteY1" fmla="*/ 407239 h 732461"/>
                <a:gd name="connsiteX2" fmla="*/ 229730 w 912080"/>
                <a:gd name="connsiteY2" fmla="*/ 233405 h 732461"/>
                <a:gd name="connsiteX3" fmla="*/ 335965 w 912080"/>
                <a:gd name="connsiteY3" fmla="*/ 83714 h 732461"/>
                <a:gd name="connsiteX4" fmla="*/ 504975 w 912080"/>
                <a:gd name="connsiteY4" fmla="*/ 6455 h 732461"/>
                <a:gd name="connsiteX5" fmla="*/ 876794 w 912080"/>
                <a:gd name="connsiteY5" fmla="*/ 30598 h 732461"/>
                <a:gd name="connsiteX6" fmla="*/ 862308 w 912080"/>
                <a:gd name="connsiteY6" fmla="*/ 238233 h 732461"/>
                <a:gd name="connsiteX7" fmla="*/ 688470 w 912080"/>
                <a:gd name="connsiteY7" fmla="*/ 532786 h 732461"/>
                <a:gd name="connsiteX8" fmla="*/ 519461 w 912080"/>
                <a:gd name="connsiteY8" fmla="*/ 725935 h 732461"/>
                <a:gd name="connsiteX9" fmla="*/ 80037 w 912080"/>
                <a:gd name="connsiteY9" fmla="*/ 706620 h 732461"/>
                <a:gd name="connsiteX10" fmla="*/ 2776 w 912080"/>
                <a:gd name="connsiteY10" fmla="*/ 600388 h 732461"/>
                <a:gd name="connsiteX0" fmla="*/ 2776 w 904998"/>
                <a:gd name="connsiteY0" fmla="*/ 594237 h 726310"/>
                <a:gd name="connsiteX1" fmla="*/ 118668 w 904998"/>
                <a:gd name="connsiteY1" fmla="*/ 401088 h 726310"/>
                <a:gd name="connsiteX2" fmla="*/ 229730 w 904998"/>
                <a:gd name="connsiteY2" fmla="*/ 227254 h 726310"/>
                <a:gd name="connsiteX3" fmla="*/ 335965 w 904998"/>
                <a:gd name="connsiteY3" fmla="*/ 77563 h 726310"/>
                <a:gd name="connsiteX4" fmla="*/ 606380 w 904998"/>
                <a:gd name="connsiteY4" fmla="*/ 9961 h 726310"/>
                <a:gd name="connsiteX5" fmla="*/ 876794 w 904998"/>
                <a:gd name="connsiteY5" fmla="*/ 24447 h 726310"/>
                <a:gd name="connsiteX6" fmla="*/ 862308 w 904998"/>
                <a:gd name="connsiteY6" fmla="*/ 232082 h 726310"/>
                <a:gd name="connsiteX7" fmla="*/ 688470 w 904998"/>
                <a:gd name="connsiteY7" fmla="*/ 526635 h 726310"/>
                <a:gd name="connsiteX8" fmla="*/ 519461 w 904998"/>
                <a:gd name="connsiteY8" fmla="*/ 719784 h 726310"/>
                <a:gd name="connsiteX9" fmla="*/ 80037 w 904998"/>
                <a:gd name="connsiteY9" fmla="*/ 700469 h 726310"/>
                <a:gd name="connsiteX10" fmla="*/ 2776 w 904998"/>
                <a:gd name="connsiteY10" fmla="*/ 594237 h 726310"/>
                <a:gd name="connsiteX0" fmla="*/ 2776 w 904998"/>
                <a:gd name="connsiteY0" fmla="*/ 596105 h 728178"/>
                <a:gd name="connsiteX1" fmla="*/ 118668 w 904998"/>
                <a:gd name="connsiteY1" fmla="*/ 402956 h 728178"/>
                <a:gd name="connsiteX2" fmla="*/ 229730 w 904998"/>
                <a:gd name="connsiteY2" fmla="*/ 229122 h 728178"/>
                <a:gd name="connsiteX3" fmla="*/ 331136 w 904998"/>
                <a:gd name="connsiteY3" fmla="*/ 108404 h 728178"/>
                <a:gd name="connsiteX4" fmla="*/ 606380 w 904998"/>
                <a:gd name="connsiteY4" fmla="*/ 11829 h 728178"/>
                <a:gd name="connsiteX5" fmla="*/ 876794 w 904998"/>
                <a:gd name="connsiteY5" fmla="*/ 26315 h 728178"/>
                <a:gd name="connsiteX6" fmla="*/ 862308 w 904998"/>
                <a:gd name="connsiteY6" fmla="*/ 233950 h 728178"/>
                <a:gd name="connsiteX7" fmla="*/ 688470 w 904998"/>
                <a:gd name="connsiteY7" fmla="*/ 528503 h 728178"/>
                <a:gd name="connsiteX8" fmla="*/ 519461 w 904998"/>
                <a:gd name="connsiteY8" fmla="*/ 721652 h 728178"/>
                <a:gd name="connsiteX9" fmla="*/ 80037 w 904998"/>
                <a:gd name="connsiteY9" fmla="*/ 702337 h 728178"/>
                <a:gd name="connsiteX10" fmla="*/ 2776 w 904998"/>
                <a:gd name="connsiteY10" fmla="*/ 596105 h 728178"/>
                <a:gd name="connsiteX0" fmla="*/ 2776 w 905995"/>
                <a:gd name="connsiteY0" fmla="*/ 574636 h 706709"/>
                <a:gd name="connsiteX1" fmla="*/ 118668 w 905995"/>
                <a:gd name="connsiteY1" fmla="*/ 381487 h 706709"/>
                <a:gd name="connsiteX2" fmla="*/ 229730 w 905995"/>
                <a:gd name="connsiteY2" fmla="*/ 207653 h 706709"/>
                <a:gd name="connsiteX3" fmla="*/ 331136 w 905995"/>
                <a:gd name="connsiteY3" fmla="*/ 86935 h 706709"/>
                <a:gd name="connsiteX4" fmla="*/ 591893 w 905995"/>
                <a:gd name="connsiteY4" fmla="*/ 67619 h 706709"/>
                <a:gd name="connsiteX5" fmla="*/ 876794 w 905995"/>
                <a:gd name="connsiteY5" fmla="*/ 4846 h 706709"/>
                <a:gd name="connsiteX6" fmla="*/ 862308 w 905995"/>
                <a:gd name="connsiteY6" fmla="*/ 212481 h 706709"/>
                <a:gd name="connsiteX7" fmla="*/ 688470 w 905995"/>
                <a:gd name="connsiteY7" fmla="*/ 507034 h 706709"/>
                <a:gd name="connsiteX8" fmla="*/ 519461 w 905995"/>
                <a:gd name="connsiteY8" fmla="*/ 700183 h 706709"/>
                <a:gd name="connsiteX9" fmla="*/ 80037 w 905995"/>
                <a:gd name="connsiteY9" fmla="*/ 680868 h 706709"/>
                <a:gd name="connsiteX10" fmla="*/ 2776 w 905995"/>
                <a:gd name="connsiteY10" fmla="*/ 574636 h 706709"/>
                <a:gd name="connsiteX0" fmla="*/ 2776 w 893539"/>
                <a:gd name="connsiteY0" fmla="*/ 507412 h 639485"/>
                <a:gd name="connsiteX1" fmla="*/ 118668 w 893539"/>
                <a:gd name="connsiteY1" fmla="*/ 314263 h 639485"/>
                <a:gd name="connsiteX2" fmla="*/ 229730 w 893539"/>
                <a:gd name="connsiteY2" fmla="*/ 140429 h 639485"/>
                <a:gd name="connsiteX3" fmla="*/ 331136 w 893539"/>
                <a:gd name="connsiteY3" fmla="*/ 19711 h 639485"/>
                <a:gd name="connsiteX4" fmla="*/ 591893 w 893539"/>
                <a:gd name="connsiteY4" fmla="*/ 395 h 639485"/>
                <a:gd name="connsiteX5" fmla="*/ 867136 w 893539"/>
                <a:gd name="connsiteY5" fmla="*/ 19711 h 639485"/>
                <a:gd name="connsiteX6" fmla="*/ 862308 w 893539"/>
                <a:gd name="connsiteY6" fmla="*/ 145257 h 639485"/>
                <a:gd name="connsiteX7" fmla="*/ 688470 w 893539"/>
                <a:gd name="connsiteY7" fmla="*/ 439810 h 639485"/>
                <a:gd name="connsiteX8" fmla="*/ 519461 w 893539"/>
                <a:gd name="connsiteY8" fmla="*/ 632959 h 639485"/>
                <a:gd name="connsiteX9" fmla="*/ 80037 w 893539"/>
                <a:gd name="connsiteY9" fmla="*/ 613644 h 639485"/>
                <a:gd name="connsiteX10" fmla="*/ 2776 w 893539"/>
                <a:gd name="connsiteY10" fmla="*/ 507412 h 639485"/>
                <a:gd name="connsiteX0" fmla="*/ 2776 w 886103"/>
                <a:gd name="connsiteY0" fmla="*/ 510955 h 643028"/>
                <a:gd name="connsiteX1" fmla="*/ 118668 w 886103"/>
                <a:gd name="connsiteY1" fmla="*/ 317806 h 643028"/>
                <a:gd name="connsiteX2" fmla="*/ 229730 w 886103"/>
                <a:gd name="connsiteY2" fmla="*/ 143972 h 643028"/>
                <a:gd name="connsiteX3" fmla="*/ 331136 w 886103"/>
                <a:gd name="connsiteY3" fmla="*/ 23254 h 643028"/>
                <a:gd name="connsiteX4" fmla="*/ 591893 w 886103"/>
                <a:gd name="connsiteY4" fmla="*/ 3938 h 643028"/>
                <a:gd name="connsiteX5" fmla="*/ 867136 w 886103"/>
                <a:gd name="connsiteY5" fmla="*/ 23254 h 643028"/>
                <a:gd name="connsiteX6" fmla="*/ 842993 w 886103"/>
                <a:gd name="connsiteY6" fmla="*/ 221231 h 643028"/>
                <a:gd name="connsiteX7" fmla="*/ 688470 w 886103"/>
                <a:gd name="connsiteY7" fmla="*/ 443353 h 643028"/>
                <a:gd name="connsiteX8" fmla="*/ 519461 w 886103"/>
                <a:gd name="connsiteY8" fmla="*/ 636502 h 643028"/>
                <a:gd name="connsiteX9" fmla="*/ 80037 w 886103"/>
                <a:gd name="connsiteY9" fmla="*/ 617187 h 643028"/>
                <a:gd name="connsiteX10" fmla="*/ 2776 w 886103"/>
                <a:gd name="connsiteY10" fmla="*/ 510955 h 643028"/>
                <a:gd name="connsiteX0" fmla="*/ 2776 w 885763"/>
                <a:gd name="connsiteY0" fmla="*/ 510955 h 643028"/>
                <a:gd name="connsiteX1" fmla="*/ 118668 w 885763"/>
                <a:gd name="connsiteY1" fmla="*/ 317806 h 643028"/>
                <a:gd name="connsiteX2" fmla="*/ 229730 w 885763"/>
                <a:gd name="connsiteY2" fmla="*/ 143972 h 643028"/>
                <a:gd name="connsiteX3" fmla="*/ 331136 w 885763"/>
                <a:gd name="connsiteY3" fmla="*/ 23254 h 643028"/>
                <a:gd name="connsiteX4" fmla="*/ 591893 w 885763"/>
                <a:gd name="connsiteY4" fmla="*/ 3938 h 643028"/>
                <a:gd name="connsiteX5" fmla="*/ 867136 w 885763"/>
                <a:gd name="connsiteY5" fmla="*/ 23254 h 643028"/>
                <a:gd name="connsiteX6" fmla="*/ 842993 w 885763"/>
                <a:gd name="connsiteY6" fmla="*/ 221231 h 643028"/>
                <a:gd name="connsiteX7" fmla="*/ 698128 w 885763"/>
                <a:gd name="connsiteY7" fmla="*/ 472325 h 643028"/>
                <a:gd name="connsiteX8" fmla="*/ 519461 w 885763"/>
                <a:gd name="connsiteY8" fmla="*/ 636502 h 643028"/>
                <a:gd name="connsiteX9" fmla="*/ 80037 w 885763"/>
                <a:gd name="connsiteY9" fmla="*/ 617187 h 643028"/>
                <a:gd name="connsiteX10" fmla="*/ 2776 w 885763"/>
                <a:gd name="connsiteY10" fmla="*/ 510955 h 643028"/>
                <a:gd name="connsiteX0" fmla="*/ 2776 w 885763"/>
                <a:gd name="connsiteY0" fmla="*/ 510955 h 622432"/>
                <a:gd name="connsiteX1" fmla="*/ 118668 w 885763"/>
                <a:gd name="connsiteY1" fmla="*/ 317806 h 622432"/>
                <a:gd name="connsiteX2" fmla="*/ 229730 w 885763"/>
                <a:gd name="connsiteY2" fmla="*/ 143972 h 622432"/>
                <a:gd name="connsiteX3" fmla="*/ 331136 w 885763"/>
                <a:gd name="connsiteY3" fmla="*/ 23254 h 622432"/>
                <a:gd name="connsiteX4" fmla="*/ 591893 w 885763"/>
                <a:gd name="connsiteY4" fmla="*/ 3938 h 622432"/>
                <a:gd name="connsiteX5" fmla="*/ 867136 w 885763"/>
                <a:gd name="connsiteY5" fmla="*/ 23254 h 622432"/>
                <a:gd name="connsiteX6" fmla="*/ 842993 w 885763"/>
                <a:gd name="connsiteY6" fmla="*/ 221231 h 622432"/>
                <a:gd name="connsiteX7" fmla="*/ 698128 w 885763"/>
                <a:gd name="connsiteY7" fmla="*/ 472325 h 622432"/>
                <a:gd name="connsiteX8" fmla="*/ 519461 w 885763"/>
                <a:gd name="connsiteY8" fmla="*/ 597873 h 622432"/>
                <a:gd name="connsiteX9" fmla="*/ 80037 w 885763"/>
                <a:gd name="connsiteY9" fmla="*/ 617187 h 622432"/>
                <a:gd name="connsiteX10" fmla="*/ 2776 w 885763"/>
                <a:gd name="connsiteY10" fmla="*/ 510955 h 622432"/>
                <a:gd name="connsiteX0" fmla="*/ 0 w 882987"/>
                <a:gd name="connsiteY0" fmla="*/ 510955 h 606961"/>
                <a:gd name="connsiteX1" fmla="*/ 115892 w 882987"/>
                <a:gd name="connsiteY1" fmla="*/ 317806 h 606961"/>
                <a:gd name="connsiteX2" fmla="*/ 226954 w 882987"/>
                <a:gd name="connsiteY2" fmla="*/ 143972 h 606961"/>
                <a:gd name="connsiteX3" fmla="*/ 328360 w 882987"/>
                <a:gd name="connsiteY3" fmla="*/ 23254 h 606961"/>
                <a:gd name="connsiteX4" fmla="*/ 589117 w 882987"/>
                <a:gd name="connsiteY4" fmla="*/ 3938 h 606961"/>
                <a:gd name="connsiteX5" fmla="*/ 864360 w 882987"/>
                <a:gd name="connsiteY5" fmla="*/ 23254 h 606961"/>
                <a:gd name="connsiteX6" fmla="*/ 840217 w 882987"/>
                <a:gd name="connsiteY6" fmla="*/ 221231 h 606961"/>
                <a:gd name="connsiteX7" fmla="*/ 695352 w 882987"/>
                <a:gd name="connsiteY7" fmla="*/ 472325 h 606961"/>
                <a:gd name="connsiteX8" fmla="*/ 516685 w 882987"/>
                <a:gd name="connsiteY8" fmla="*/ 597873 h 606961"/>
                <a:gd name="connsiteX9" fmla="*/ 115892 w 882987"/>
                <a:gd name="connsiteY9" fmla="*/ 593043 h 606961"/>
                <a:gd name="connsiteX10" fmla="*/ 0 w 882987"/>
                <a:gd name="connsiteY10" fmla="*/ 510955 h 606961"/>
                <a:gd name="connsiteX0" fmla="*/ 136 w 883123"/>
                <a:gd name="connsiteY0" fmla="*/ 510955 h 604502"/>
                <a:gd name="connsiteX1" fmla="*/ 116028 w 883123"/>
                <a:gd name="connsiteY1" fmla="*/ 317806 h 604502"/>
                <a:gd name="connsiteX2" fmla="*/ 227090 w 883123"/>
                <a:gd name="connsiteY2" fmla="*/ 143972 h 604502"/>
                <a:gd name="connsiteX3" fmla="*/ 328496 w 883123"/>
                <a:gd name="connsiteY3" fmla="*/ 23254 h 604502"/>
                <a:gd name="connsiteX4" fmla="*/ 589253 w 883123"/>
                <a:gd name="connsiteY4" fmla="*/ 3938 h 604502"/>
                <a:gd name="connsiteX5" fmla="*/ 864496 w 883123"/>
                <a:gd name="connsiteY5" fmla="*/ 23254 h 604502"/>
                <a:gd name="connsiteX6" fmla="*/ 840353 w 883123"/>
                <a:gd name="connsiteY6" fmla="*/ 221231 h 604502"/>
                <a:gd name="connsiteX7" fmla="*/ 695488 w 883123"/>
                <a:gd name="connsiteY7" fmla="*/ 472325 h 604502"/>
                <a:gd name="connsiteX8" fmla="*/ 516821 w 883123"/>
                <a:gd name="connsiteY8" fmla="*/ 597873 h 604502"/>
                <a:gd name="connsiteX9" fmla="*/ 116028 w 883123"/>
                <a:gd name="connsiteY9" fmla="*/ 593043 h 604502"/>
                <a:gd name="connsiteX10" fmla="*/ 136 w 883123"/>
                <a:gd name="connsiteY10" fmla="*/ 510955 h 604502"/>
                <a:gd name="connsiteX0" fmla="*/ 136 w 875982"/>
                <a:gd name="connsiteY0" fmla="*/ 510955 h 604502"/>
                <a:gd name="connsiteX1" fmla="*/ 116028 w 875982"/>
                <a:gd name="connsiteY1" fmla="*/ 317806 h 604502"/>
                <a:gd name="connsiteX2" fmla="*/ 227090 w 875982"/>
                <a:gd name="connsiteY2" fmla="*/ 143972 h 604502"/>
                <a:gd name="connsiteX3" fmla="*/ 328496 w 875982"/>
                <a:gd name="connsiteY3" fmla="*/ 23254 h 604502"/>
                <a:gd name="connsiteX4" fmla="*/ 685829 w 875982"/>
                <a:gd name="connsiteY4" fmla="*/ 3938 h 604502"/>
                <a:gd name="connsiteX5" fmla="*/ 864496 w 875982"/>
                <a:gd name="connsiteY5" fmla="*/ 23254 h 604502"/>
                <a:gd name="connsiteX6" fmla="*/ 840353 w 875982"/>
                <a:gd name="connsiteY6" fmla="*/ 221231 h 604502"/>
                <a:gd name="connsiteX7" fmla="*/ 695488 w 875982"/>
                <a:gd name="connsiteY7" fmla="*/ 472325 h 604502"/>
                <a:gd name="connsiteX8" fmla="*/ 516821 w 875982"/>
                <a:gd name="connsiteY8" fmla="*/ 597873 h 604502"/>
                <a:gd name="connsiteX9" fmla="*/ 116028 w 875982"/>
                <a:gd name="connsiteY9" fmla="*/ 593043 h 604502"/>
                <a:gd name="connsiteX10" fmla="*/ 136 w 875982"/>
                <a:gd name="connsiteY10" fmla="*/ 510955 h 604502"/>
                <a:gd name="connsiteX0" fmla="*/ 136 w 875982"/>
                <a:gd name="connsiteY0" fmla="*/ 510955 h 604502"/>
                <a:gd name="connsiteX1" fmla="*/ 116028 w 875982"/>
                <a:gd name="connsiteY1" fmla="*/ 317806 h 604502"/>
                <a:gd name="connsiteX2" fmla="*/ 227090 w 875982"/>
                <a:gd name="connsiteY2" fmla="*/ 143972 h 604502"/>
                <a:gd name="connsiteX3" fmla="*/ 367126 w 875982"/>
                <a:gd name="connsiteY3" fmla="*/ 23254 h 604502"/>
                <a:gd name="connsiteX4" fmla="*/ 685829 w 875982"/>
                <a:gd name="connsiteY4" fmla="*/ 3938 h 604502"/>
                <a:gd name="connsiteX5" fmla="*/ 864496 w 875982"/>
                <a:gd name="connsiteY5" fmla="*/ 23254 h 604502"/>
                <a:gd name="connsiteX6" fmla="*/ 840353 w 875982"/>
                <a:gd name="connsiteY6" fmla="*/ 221231 h 604502"/>
                <a:gd name="connsiteX7" fmla="*/ 695488 w 875982"/>
                <a:gd name="connsiteY7" fmla="*/ 472325 h 604502"/>
                <a:gd name="connsiteX8" fmla="*/ 516821 w 875982"/>
                <a:gd name="connsiteY8" fmla="*/ 597873 h 604502"/>
                <a:gd name="connsiteX9" fmla="*/ 116028 w 875982"/>
                <a:gd name="connsiteY9" fmla="*/ 593043 h 604502"/>
                <a:gd name="connsiteX10" fmla="*/ 136 w 875982"/>
                <a:gd name="connsiteY10" fmla="*/ 510955 h 604502"/>
                <a:gd name="connsiteX0" fmla="*/ 0 w 875846"/>
                <a:gd name="connsiteY0" fmla="*/ 510955 h 603916"/>
                <a:gd name="connsiteX1" fmla="*/ 115892 w 875846"/>
                <a:gd name="connsiteY1" fmla="*/ 317806 h 603916"/>
                <a:gd name="connsiteX2" fmla="*/ 226954 w 875846"/>
                <a:gd name="connsiteY2" fmla="*/ 143972 h 603916"/>
                <a:gd name="connsiteX3" fmla="*/ 366990 w 875846"/>
                <a:gd name="connsiteY3" fmla="*/ 23254 h 603916"/>
                <a:gd name="connsiteX4" fmla="*/ 685693 w 875846"/>
                <a:gd name="connsiteY4" fmla="*/ 3938 h 603916"/>
                <a:gd name="connsiteX5" fmla="*/ 864360 w 875846"/>
                <a:gd name="connsiteY5" fmla="*/ 23254 h 603916"/>
                <a:gd name="connsiteX6" fmla="*/ 840217 w 875846"/>
                <a:gd name="connsiteY6" fmla="*/ 221231 h 603916"/>
                <a:gd name="connsiteX7" fmla="*/ 695352 w 875846"/>
                <a:gd name="connsiteY7" fmla="*/ 472325 h 603916"/>
                <a:gd name="connsiteX8" fmla="*/ 497370 w 875846"/>
                <a:gd name="connsiteY8" fmla="*/ 593044 h 603916"/>
                <a:gd name="connsiteX9" fmla="*/ 115892 w 875846"/>
                <a:gd name="connsiteY9" fmla="*/ 593043 h 603916"/>
                <a:gd name="connsiteX10" fmla="*/ 0 w 875846"/>
                <a:gd name="connsiteY10" fmla="*/ 510955 h 603916"/>
                <a:gd name="connsiteX0" fmla="*/ 0 w 875846"/>
                <a:gd name="connsiteY0" fmla="*/ 510955 h 602136"/>
                <a:gd name="connsiteX1" fmla="*/ 115892 w 875846"/>
                <a:gd name="connsiteY1" fmla="*/ 317806 h 602136"/>
                <a:gd name="connsiteX2" fmla="*/ 226954 w 875846"/>
                <a:gd name="connsiteY2" fmla="*/ 143972 h 602136"/>
                <a:gd name="connsiteX3" fmla="*/ 366990 w 875846"/>
                <a:gd name="connsiteY3" fmla="*/ 23254 h 602136"/>
                <a:gd name="connsiteX4" fmla="*/ 685693 w 875846"/>
                <a:gd name="connsiteY4" fmla="*/ 3938 h 602136"/>
                <a:gd name="connsiteX5" fmla="*/ 864360 w 875846"/>
                <a:gd name="connsiteY5" fmla="*/ 23254 h 602136"/>
                <a:gd name="connsiteX6" fmla="*/ 840217 w 875846"/>
                <a:gd name="connsiteY6" fmla="*/ 221231 h 602136"/>
                <a:gd name="connsiteX7" fmla="*/ 695352 w 875846"/>
                <a:gd name="connsiteY7" fmla="*/ 472325 h 602136"/>
                <a:gd name="connsiteX8" fmla="*/ 497370 w 875846"/>
                <a:gd name="connsiteY8" fmla="*/ 593044 h 602136"/>
                <a:gd name="connsiteX9" fmla="*/ 115892 w 875846"/>
                <a:gd name="connsiteY9" fmla="*/ 593043 h 602136"/>
                <a:gd name="connsiteX10" fmla="*/ 0 w 875846"/>
                <a:gd name="connsiteY10" fmla="*/ 510955 h 602136"/>
                <a:gd name="connsiteX0" fmla="*/ 3434 w 879280"/>
                <a:gd name="connsiteY0" fmla="*/ 510955 h 597519"/>
                <a:gd name="connsiteX1" fmla="*/ 119326 w 879280"/>
                <a:gd name="connsiteY1" fmla="*/ 317806 h 597519"/>
                <a:gd name="connsiteX2" fmla="*/ 230388 w 879280"/>
                <a:gd name="connsiteY2" fmla="*/ 143972 h 597519"/>
                <a:gd name="connsiteX3" fmla="*/ 370424 w 879280"/>
                <a:gd name="connsiteY3" fmla="*/ 23254 h 597519"/>
                <a:gd name="connsiteX4" fmla="*/ 689127 w 879280"/>
                <a:gd name="connsiteY4" fmla="*/ 3938 h 597519"/>
                <a:gd name="connsiteX5" fmla="*/ 867794 w 879280"/>
                <a:gd name="connsiteY5" fmla="*/ 23254 h 597519"/>
                <a:gd name="connsiteX6" fmla="*/ 843651 w 879280"/>
                <a:gd name="connsiteY6" fmla="*/ 221231 h 597519"/>
                <a:gd name="connsiteX7" fmla="*/ 698786 w 879280"/>
                <a:gd name="connsiteY7" fmla="*/ 472325 h 597519"/>
                <a:gd name="connsiteX8" fmla="*/ 500804 w 879280"/>
                <a:gd name="connsiteY8" fmla="*/ 593044 h 597519"/>
                <a:gd name="connsiteX9" fmla="*/ 119326 w 879280"/>
                <a:gd name="connsiteY9" fmla="*/ 593043 h 597519"/>
                <a:gd name="connsiteX10" fmla="*/ 3434 w 879280"/>
                <a:gd name="connsiteY10" fmla="*/ 510955 h 597519"/>
                <a:gd name="connsiteX0" fmla="*/ 3434 w 931296"/>
                <a:gd name="connsiteY0" fmla="*/ 507976 h 594540"/>
                <a:gd name="connsiteX1" fmla="*/ 119326 w 931296"/>
                <a:gd name="connsiteY1" fmla="*/ 314827 h 594540"/>
                <a:gd name="connsiteX2" fmla="*/ 230388 w 931296"/>
                <a:gd name="connsiteY2" fmla="*/ 140993 h 594540"/>
                <a:gd name="connsiteX3" fmla="*/ 370424 w 931296"/>
                <a:gd name="connsiteY3" fmla="*/ 20275 h 594540"/>
                <a:gd name="connsiteX4" fmla="*/ 689127 w 931296"/>
                <a:gd name="connsiteY4" fmla="*/ 959 h 594540"/>
                <a:gd name="connsiteX5" fmla="*/ 925740 w 931296"/>
                <a:gd name="connsiteY5" fmla="*/ 29933 h 594540"/>
                <a:gd name="connsiteX6" fmla="*/ 843651 w 931296"/>
                <a:gd name="connsiteY6" fmla="*/ 218252 h 594540"/>
                <a:gd name="connsiteX7" fmla="*/ 698786 w 931296"/>
                <a:gd name="connsiteY7" fmla="*/ 469346 h 594540"/>
                <a:gd name="connsiteX8" fmla="*/ 500804 w 931296"/>
                <a:gd name="connsiteY8" fmla="*/ 590065 h 594540"/>
                <a:gd name="connsiteX9" fmla="*/ 119326 w 931296"/>
                <a:gd name="connsiteY9" fmla="*/ 590064 h 594540"/>
                <a:gd name="connsiteX10" fmla="*/ 3434 w 931296"/>
                <a:gd name="connsiteY10" fmla="*/ 507976 h 594540"/>
                <a:gd name="connsiteX0" fmla="*/ 3434 w 933204"/>
                <a:gd name="connsiteY0" fmla="*/ 507976 h 594540"/>
                <a:gd name="connsiteX1" fmla="*/ 119326 w 933204"/>
                <a:gd name="connsiteY1" fmla="*/ 314827 h 594540"/>
                <a:gd name="connsiteX2" fmla="*/ 230388 w 933204"/>
                <a:gd name="connsiteY2" fmla="*/ 140993 h 594540"/>
                <a:gd name="connsiteX3" fmla="*/ 370424 w 933204"/>
                <a:gd name="connsiteY3" fmla="*/ 20275 h 594540"/>
                <a:gd name="connsiteX4" fmla="*/ 689127 w 933204"/>
                <a:gd name="connsiteY4" fmla="*/ 959 h 594540"/>
                <a:gd name="connsiteX5" fmla="*/ 925740 w 933204"/>
                <a:gd name="connsiteY5" fmla="*/ 29933 h 594540"/>
                <a:gd name="connsiteX6" fmla="*/ 858138 w 933204"/>
                <a:gd name="connsiteY6" fmla="*/ 232738 h 594540"/>
                <a:gd name="connsiteX7" fmla="*/ 698786 w 933204"/>
                <a:gd name="connsiteY7" fmla="*/ 469346 h 594540"/>
                <a:gd name="connsiteX8" fmla="*/ 500804 w 933204"/>
                <a:gd name="connsiteY8" fmla="*/ 590065 h 594540"/>
                <a:gd name="connsiteX9" fmla="*/ 119326 w 933204"/>
                <a:gd name="connsiteY9" fmla="*/ 590064 h 594540"/>
                <a:gd name="connsiteX10" fmla="*/ 3434 w 933204"/>
                <a:gd name="connsiteY10" fmla="*/ 507976 h 59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3204" h="594540">
                  <a:moveTo>
                    <a:pt x="3434" y="507976"/>
                  </a:moveTo>
                  <a:cubicBezTo>
                    <a:pt x="3434" y="462103"/>
                    <a:pt x="81500" y="375991"/>
                    <a:pt x="119326" y="314827"/>
                  </a:cubicBezTo>
                  <a:cubicBezTo>
                    <a:pt x="157152" y="253663"/>
                    <a:pt x="188538" y="190085"/>
                    <a:pt x="230388" y="140993"/>
                  </a:cubicBezTo>
                  <a:cubicBezTo>
                    <a:pt x="272238" y="91901"/>
                    <a:pt x="293968" y="43614"/>
                    <a:pt x="370424" y="20275"/>
                  </a:cubicBezTo>
                  <a:cubicBezTo>
                    <a:pt x="446881" y="-3064"/>
                    <a:pt x="596574" y="-651"/>
                    <a:pt x="689127" y="959"/>
                  </a:cubicBezTo>
                  <a:cubicBezTo>
                    <a:pt x="781680" y="2569"/>
                    <a:pt x="897572" y="-8697"/>
                    <a:pt x="925740" y="29933"/>
                  </a:cubicBezTo>
                  <a:cubicBezTo>
                    <a:pt x="953908" y="68563"/>
                    <a:pt x="895964" y="159503"/>
                    <a:pt x="858138" y="232738"/>
                  </a:cubicBezTo>
                  <a:cubicBezTo>
                    <a:pt x="820312" y="305973"/>
                    <a:pt x="758342" y="409792"/>
                    <a:pt x="698786" y="469346"/>
                  </a:cubicBezTo>
                  <a:cubicBezTo>
                    <a:pt x="639230" y="528901"/>
                    <a:pt x="591747" y="574774"/>
                    <a:pt x="500804" y="590065"/>
                  </a:cubicBezTo>
                  <a:cubicBezTo>
                    <a:pt x="380888" y="600527"/>
                    <a:pt x="269825" y="589259"/>
                    <a:pt x="119326" y="590064"/>
                  </a:cubicBezTo>
                  <a:cubicBezTo>
                    <a:pt x="-31173" y="590869"/>
                    <a:pt x="3434" y="553849"/>
                    <a:pt x="3434" y="507976"/>
                  </a:cubicBezTo>
                  <a:close/>
                </a:path>
              </a:pathLst>
            </a:cu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 rot="3600000" flipV="1">
              <a:off x="1770487" y="4329735"/>
              <a:ext cx="583120" cy="0"/>
            </a:xfrm>
            <a:prstGeom prst="straightConnector1">
              <a:avLst/>
            </a:prstGeom>
            <a:grpFill/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rot="3600000" flipV="1">
              <a:off x="1703863" y="4457998"/>
              <a:ext cx="583120" cy="0"/>
            </a:xfrm>
            <a:prstGeom prst="straightConnector1">
              <a:avLst/>
            </a:prstGeom>
            <a:grpFill/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 rot="3600000" flipV="1">
              <a:off x="1628102" y="4583896"/>
              <a:ext cx="583120" cy="0"/>
            </a:xfrm>
            <a:prstGeom prst="straightConnector1">
              <a:avLst/>
            </a:prstGeom>
            <a:grpFill/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 rot="3600000" flipV="1">
              <a:off x="1848799" y="4204303"/>
              <a:ext cx="583120" cy="0"/>
            </a:xfrm>
            <a:prstGeom prst="straightConnector1">
              <a:avLst/>
            </a:prstGeom>
            <a:grpFill/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角丸四角形 60"/>
          <p:cNvSpPr/>
          <p:nvPr/>
        </p:nvSpPr>
        <p:spPr>
          <a:xfrm>
            <a:off x="6738439" y="2477182"/>
            <a:ext cx="835076" cy="236433"/>
          </a:xfrm>
          <a:prstGeom prst="roundRect">
            <a:avLst>
              <a:gd name="adj" fmla="val 32334"/>
            </a:avLst>
          </a:prstGeom>
          <a:solidFill>
            <a:srgbClr val="CCFFCC">
              <a:alpha val="50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二等辺三角形 62"/>
          <p:cNvSpPr/>
          <p:nvPr/>
        </p:nvSpPr>
        <p:spPr>
          <a:xfrm rot="1500000">
            <a:off x="7138537" y="1927296"/>
            <a:ext cx="404246" cy="579680"/>
          </a:xfrm>
          <a:prstGeom prst="triangle">
            <a:avLst/>
          </a:prstGeom>
          <a:solidFill>
            <a:srgbClr val="00FFFF">
              <a:alpha val="5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柱 63"/>
          <p:cNvSpPr/>
          <p:nvPr/>
        </p:nvSpPr>
        <p:spPr>
          <a:xfrm rot="16200000">
            <a:off x="6318569" y="2526260"/>
            <a:ext cx="1105483" cy="1562958"/>
          </a:xfrm>
          <a:prstGeom prst="can">
            <a:avLst>
              <a:gd name="adj" fmla="val 32692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5" name="直線コネクタ 64"/>
          <p:cNvCxnSpPr/>
          <p:nvPr/>
        </p:nvCxnSpPr>
        <p:spPr>
          <a:xfrm>
            <a:off x="5910006" y="3307739"/>
            <a:ext cx="347583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7652790" y="3307739"/>
            <a:ext cx="326904" cy="0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6259059" y="3307739"/>
            <a:ext cx="1393731" cy="0"/>
          </a:xfrm>
          <a:prstGeom prst="line">
            <a:avLst/>
          </a:prstGeom>
          <a:ln w="19050" cmpd="sng"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/>
          <p:cNvCxnSpPr/>
          <p:nvPr/>
        </p:nvCxnSpPr>
        <p:spPr>
          <a:xfrm flipV="1">
            <a:off x="6872543" y="2160470"/>
            <a:ext cx="0" cy="583954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/>
          <p:cNvCxnSpPr>
            <a:stCxn id="64" idx="2"/>
            <a:endCxn id="64" idx="4"/>
          </p:cNvCxnSpPr>
          <p:nvPr/>
        </p:nvCxnSpPr>
        <p:spPr>
          <a:xfrm flipV="1">
            <a:off x="6871311" y="2754998"/>
            <a:ext cx="0" cy="1105483"/>
          </a:xfrm>
          <a:prstGeom prst="straightConnector1">
            <a:avLst/>
          </a:prstGeom>
          <a:ln w="19050" cmpd="sng">
            <a:solidFill>
              <a:srgbClr val="000000"/>
            </a:solidFill>
            <a:prstDash val="dot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/>
          <p:cNvCxnSpPr/>
          <p:nvPr/>
        </p:nvCxnSpPr>
        <p:spPr>
          <a:xfrm flipV="1">
            <a:off x="6872580" y="3860481"/>
            <a:ext cx="0" cy="537279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/>
          <p:nvPr/>
        </p:nvCxnSpPr>
        <p:spPr>
          <a:xfrm flipV="1">
            <a:off x="7034982" y="2302836"/>
            <a:ext cx="264914" cy="648236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フリーフォーム 38"/>
          <p:cNvSpPr/>
          <p:nvPr/>
        </p:nvSpPr>
        <p:spPr>
          <a:xfrm>
            <a:off x="3701909" y="2579490"/>
            <a:ext cx="1389325" cy="1492794"/>
          </a:xfrm>
          <a:custGeom>
            <a:avLst/>
            <a:gdLst>
              <a:gd name="connsiteX0" fmla="*/ 1161367 w 1302754"/>
              <a:gd name="connsiteY0" fmla="*/ 15249 h 1367259"/>
              <a:gd name="connsiteX1" fmla="*/ 1154575 w 1302754"/>
              <a:gd name="connsiteY1" fmla="*/ 1353229 h 1367259"/>
              <a:gd name="connsiteX2" fmla="*/ 8 w 1302754"/>
              <a:gd name="connsiteY2" fmla="*/ 674051 h 1367259"/>
              <a:gd name="connsiteX3" fmla="*/ 1161367 w 1302754"/>
              <a:gd name="connsiteY3" fmla="*/ 15249 h 1367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2754" h="1367259">
                <a:moveTo>
                  <a:pt x="1161367" y="15249"/>
                </a:moveTo>
                <a:cubicBezTo>
                  <a:pt x="1353795" y="128445"/>
                  <a:pt x="1348135" y="1243429"/>
                  <a:pt x="1154575" y="1353229"/>
                </a:cubicBezTo>
                <a:cubicBezTo>
                  <a:pt x="961015" y="1463029"/>
                  <a:pt x="3404" y="899312"/>
                  <a:pt x="8" y="674051"/>
                </a:cubicBezTo>
                <a:cubicBezTo>
                  <a:pt x="-3388" y="448790"/>
                  <a:pt x="968939" y="-97947"/>
                  <a:pt x="1161367" y="15249"/>
                </a:cubicBez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4521160" y="3308941"/>
            <a:ext cx="918732" cy="932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H="1">
            <a:off x="3930744" y="3303204"/>
            <a:ext cx="590416" cy="939641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H="1" flipV="1">
            <a:off x="3965854" y="2414250"/>
            <a:ext cx="555306" cy="904011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二等辺三角形 43"/>
          <p:cNvSpPr/>
          <p:nvPr/>
        </p:nvSpPr>
        <p:spPr>
          <a:xfrm rot="3360000">
            <a:off x="5145424" y="2454055"/>
            <a:ext cx="404246" cy="579680"/>
          </a:xfrm>
          <a:prstGeom prst="triangle">
            <a:avLst/>
          </a:prstGeom>
          <a:solidFill>
            <a:srgbClr val="00FFFF">
              <a:alpha val="5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5" name="直線矢印コネクタ 44"/>
          <p:cNvCxnSpPr/>
          <p:nvPr/>
        </p:nvCxnSpPr>
        <p:spPr>
          <a:xfrm flipV="1">
            <a:off x="3601073" y="2727197"/>
            <a:ext cx="1746474" cy="1210886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爆発 1 45"/>
          <p:cNvSpPr/>
          <p:nvPr/>
        </p:nvSpPr>
        <p:spPr>
          <a:xfrm>
            <a:off x="4725819" y="2873402"/>
            <a:ext cx="308242" cy="369869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9" name="図形グループ 48"/>
          <p:cNvGrpSpPr/>
          <p:nvPr/>
        </p:nvGrpSpPr>
        <p:grpSpPr>
          <a:xfrm rot="1320000">
            <a:off x="3613403" y="2899471"/>
            <a:ext cx="933204" cy="594540"/>
            <a:chOff x="965670" y="3747597"/>
            <a:chExt cx="933204" cy="594540"/>
          </a:xfrm>
          <a:solidFill>
            <a:srgbClr val="CCFFCC">
              <a:alpha val="50000"/>
            </a:srgbClr>
          </a:solidFill>
        </p:grpSpPr>
        <p:sp>
          <p:nvSpPr>
            <p:cNvPr id="50" name="フリーフォーム 49"/>
            <p:cNvSpPr/>
            <p:nvPr/>
          </p:nvSpPr>
          <p:spPr>
            <a:xfrm rot="10800000">
              <a:off x="965670" y="3747597"/>
              <a:ext cx="933204" cy="594540"/>
            </a:xfrm>
            <a:custGeom>
              <a:avLst/>
              <a:gdLst>
                <a:gd name="connsiteX0" fmla="*/ 6798 w 629207"/>
                <a:gd name="connsiteY0" fmla="*/ 618083 h 749866"/>
                <a:gd name="connsiteX1" fmla="*/ 127519 w 629207"/>
                <a:gd name="connsiteY1" fmla="*/ 424934 h 749866"/>
                <a:gd name="connsiteX2" fmla="*/ 228924 w 629207"/>
                <a:gd name="connsiteY2" fmla="*/ 260757 h 749866"/>
                <a:gd name="connsiteX3" fmla="*/ 325501 w 629207"/>
                <a:gd name="connsiteY3" fmla="*/ 115896 h 749866"/>
                <a:gd name="connsiteX4" fmla="*/ 455880 w 629207"/>
                <a:gd name="connsiteY4" fmla="*/ 6 h 749866"/>
                <a:gd name="connsiteX5" fmla="*/ 586258 w 629207"/>
                <a:gd name="connsiteY5" fmla="*/ 120724 h 749866"/>
                <a:gd name="connsiteX6" fmla="*/ 624889 w 629207"/>
                <a:gd name="connsiteY6" fmla="*/ 424934 h 749866"/>
                <a:gd name="connsiteX7" fmla="*/ 615231 w 629207"/>
                <a:gd name="connsiteY7" fmla="*/ 632569 h 749866"/>
                <a:gd name="connsiteX8" fmla="*/ 508997 w 629207"/>
                <a:gd name="connsiteY8" fmla="*/ 743630 h 749866"/>
                <a:gd name="connsiteX9" fmla="*/ 69573 w 629207"/>
                <a:gd name="connsiteY9" fmla="*/ 724315 h 749866"/>
                <a:gd name="connsiteX10" fmla="*/ 6798 w 629207"/>
                <a:gd name="connsiteY10" fmla="*/ 618083 h 749866"/>
                <a:gd name="connsiteX0" fmla="*/ 6798 w 878316"/>
                <a:gd name="connsiteY0" fmla="*/ 621964 h 753747"/>
                <a:gd name="connsiteX1" fmla="*/ 127519 w 878316"/>
                <a:gd name="connsiteY1" fmla="*/ 428815 h 753747"/>
                <a:gd name="connsiteX2" fmla="*/ 228924 w 878316"/>
                <a:gd name="connsiteY2" fmla="*/ 264638 h 753747"/>
                <a:gd name="connsiteX3" fmla="*/ 325501 w 878316"/>
                <a:gd name="connsiteY3" fmla="*/ 119777 h 753747"/>
                <a:gd name="connsiteX4" fmla="*/ 455880 w 878316"/>
                <a:gd name="connsiteY4" fmla="*/ 3887 h 753747"/>
                <a:gd name="connsiteX5" fmla="*/ 875988 w 878316"/>
                <a:gd name="connsiteY5" fmla="*/ 66660 h 753747"/>
                <a:gd name="connsiteX6" fmla="*/ 624889 w 878316"/>
                <a:gd name="connsiteY6" fmla="*/ 428815 h 753747"/>
                <a:gd name="connsiteX7" fmla="*/ 615231 w 878316"/>
                <a:gd name="connsiteY7" fmla="*/ 636450 h 753747"/>
                <a:gd name="connsiteX8" fmla="*/ 508997 w 878316"/>
                <a:gd name="connsiteY8" fmla="*/ 747511 h 753747"/>
                <a:gd name="connsiteX9" fmla="*/ 69573 w 878316"/>
                <a:gd name="connsiteY9" fmla="*/ 728196 h 753747"/>
                <a:gd name="connsiteX10" fmla="*/ 6798 w 878316"/>
                <a:gd name="connsiteY10" fmla="*/ 621964 h 753747"/>
                <a:gd name="connsiteX0" fmla="*/ 6798 w 877854"/>
                <a:gd name="connsiteY0" fmla="*/ 592440 h 724223"/>
                <a:gd name="connsiteX1" fmla="*/ 127519 w 877854"/>
                <a:gd name="connsiteY1" fmla="*/ 399291 h 724223"/>
                <a:gd name="connsiteX2" fmla="*/ 228924 w 877854"/>
                <a:gd name="connsiteY2" fmla="*/ 235114 h 724223"/>
                <a:gd name="connsiteX3" fmla="*/ 325501 w 877854"/>
                <a:gd name="connsiteY3" fmla="*/ 90253 h 724223"/>
                <a:gd name="connsiteX4" fmla="*/ 475196 w 877854"/>
                <a:gd name="connsiteY4" fmla="*/ 17822 h 724223"/>
                <a:gd name="connsiteX5" fmla="*/ 875988 w 877854"/>
                <a:gd name="connsiteY5" fmla="*/ 37136 h 724223"/>
                <a:gd name="connsiteX6" fmla="*/ 624889 w 877854"/>
                <a:gd name="connsiteY6" fmla="*/ 399291 h 724223"/>
                <a:gd name="connsiteX7" fmla="*/ 615231 w 877854"/>
                <a:gd name="connsiteY7" fmla="*/ 606926 h 724223"/>
                <a:gd name="connsiteX8" fmla="*/ 508997 w 877854"/>
                <a:gd name="connsiteY8" fmla="*/ 717987 h 724223"/>
                <a:gd name="connsiteX9" fmla="*/ 69573 w 877854"/>
                <a:gd name="connsiteY9" fmla="*/ 698672 h 724223"/>
                <a:gd name="connsiteX10" fmla="*/ 6798 w 877854"/>
                <a:gd name="connsiteY10" fmla="*/ 592440 h 724223"/>
                <a:gd name="connsiteX0" fmla="*/ 6798 w 888203"/>
                <a:gd name="connsiteY0" fmla="*/ 589197 h 720980"/>
                <a:gd name="connsiteX1" fmla="*/ 127519 w 888203"/>
                <a:gd name="connsiteY1" fmla="*/ 396048 h 720980"/>
                <a:gd name="connsiteX2" fmla="*/ 228924 w 888203"/>
                <a:gd name="connsiteY2" fmla="*/ 231871 h 720980"/>
                <a:gd name="connsiteX3" fmla="*/ 325501 w 888203"/>
                <a:gd name="connsiteY3" fmla="*/ 87010 h 720980"/>
                <a:gd name="connsiteX4" fmla="*/ 475196 w 888203"/>
                <a:gd name="connsiteY4" fmla="*/ 14579 h 720980"/>
                <a:gd name="connsiteX5" fmla="*/ 875988 w 888203"/>
                <a:gd name="connsiteY5" fmla="*/ 33893 h 720980"/>
                <a:gd name="connsiteX6" fmla="*/ 769754 w 888203"/>
                <a:gd name="connsiteY6" fmla="*/ 347760 h 720980"/>
                <a:gd name="connsiteX7" fmla="*/ 615231 w 888203"/>
                <a:gd name="connsiteY7" fmla="*/ 603683 h 720980"/>
                <a:gd name="connsiteX8" fmla="*/ 508997 w 888203"/>
                <a:gd name="connsiteY8" fmla="*/ 714744 h 720980"/>
                <a:gd name="connsiteX9" fmla="*/ 69573 w 888203"/>
                <a:gd name="connsiteY9" fmla="*/ 695429 h 720980"/>
                <a:gd name="connsiteX10" fmla="*/ 6798 w 888203"/>
                <a:gd name="connsiteY10" fmla="*/ 589197 h 720980"/>
                <a:gd name="connsiteX0" fmla="*/ 6798 w 887460"/>
                <a:gd name="connsiteY0" fmla="*/ 589197 h 720980"/>
                <a:gd name="connsiteX1" fmla="*/ 127519 w 887460"/>
                <a:gd name="connsiteY1" fmla="*/ 396048 h 720980"/>
                <a:gd name="connsiteX2" fmla="*/ 228924 w 887460"/>
                <a:gd name="connsiteY2" fmla="*/ 231871 h 720980"/>
                <a:gd name="connsiteX3" fmla="*/ 325501 w 887460"/>
                <a:gd name="connsiteY3" fmla="*/ 87010 h 720980"/>
                <a:gd name="connsiteX4" fmla="*/ 475196 w 887460"/>
                <a:gd name="connsiteY4" fmla="*/ 14579 h 720980"/>
                <a:gd name="connsiteX5" fmla="*/ 875988 w 887460"/>
                <a:gd name="connsiteY5" fmla="*/ 33893 h 720980"/>
                <a:gd name="connsiteX6" fmla="*/ 769754 w 887460"/>
                <a:gd name="connsiteY6" fmla="*/ 347760 h 720980"/>
                <a:gd name="connsiteX7" fmla="*/ 678006 w 887460"/>
                <a:gd name="connsiteY7" fmla="*/ 521595 h 720980"/>
                <a:gd name="connsiteX8" fmla="*/ 508997 w 887460"/>
                <a:gd name="connsiteY8" fmla="*/ 714744 h 720980"/>
                <a:gd name="connsiteX9" fmla="*/ 69573 w 887460"/>
                <a:gd name="connsiteY9" fmla="*/ 695429 h 720980"/>
                <a:gd name="connsiteX10" fmla="*/ 6798 w 887460"/>
                <a:gd name="connsiteY10" fmla="*/ 589197 h 720980"/>
                <a:gd name="connsiteX0" fmla="*/ 6798 w 900510"/>
                <a:gd name="connsiteY0" fmla="*/ 583753 h 715536"/>
                <a:gd name="connsiteX1" fmla="*/ 127519 w 900510"/>
                <a:gd name="connsiteY1" fmla="*/ 390604 h 715536"/>
                <a:gd name="connsiteX2" fmla="*/ 228924 w 900510"/>
                <a:gd name="connsiteY2" fmla="*/ 226427 h 715536"/>
                <a:gd name="connsiteX3" fmla="*/ 325501 w 900510"/>
                <a:gd name="connsiteY3" fmla="*/ 81566 h 715536"/>
                <a:gd name="connsiteX4" fmla="*/ 475196 w 900510"/>
                <a:gd name="connsiteY4" fmla="*/ 9135 h 715536"/>
                <a:gd name="connsiteX5" fmla="*/ 875988 w 900510"/>
                <a:gd name="connsiteY5" fmla="*/ 28449 h 715536"/>
                <a:gd name="connsiteX6" fmla="*/ 837358 w 900510"/>
                <a:gd name="connsiteY6" fmla="*/ 255399 h 715536"/>
                <a:gd name="connsiteX7" fmla="*/ 678006 w 900510"/>
                <a:gd name="connsiteY7" fmla="*/ 516151 h 715536"/>
                <a:gd name="connsiteX8" fmla="*/ 508997 w 900510"/>
                <a:gd name="connsiteY8" fmla="*/ 709300 h 715536"/>
                <a:gd name="connsiteX9" fmla="*/ 69573 w 900510"/>
                <a:gd name="connsiteY9" fmla="*/ 689985 h 715536"/>
                <a:gd name="connsiteX10" fmla="*/ 6798 w 900510"/>
                <a:gd name="connsiteY10" fmla="*/ 583753 h 715536"/>
                <a:gd name="connsiteX0" fmla="*/ 6798 w 892681"/>
                <a:gd name="connsiteY0" fmla="*/ 592487 h 724270"/>
                <a:gd name="connsiteX1" fmla="*/ 127519 w 892681"/>
                <a:gd name="connsiteY1" fmla="*/ 399338 h 724270"/>
                <a:gd name="connsiteX2" fmla="*/ 228924 w 892681"/>
                <a:gd name="connsiteY2" fmla="*/ 235161 h 724270"/>
                <a:gd name="connsiteX3" fmla="*/ 325501 w 892681"/>
                <a:gd name="connsiteY3" fmla="*/ 90300 h 724270"/>
                <a:gd name="connsiteX4" fmla="*/ 475196 w 892681"/>
                <a:gd name="connsiteY4" fmla="*/ 17869 h 724270"/>
                <a:gd name="connsiteX5" fmla="*/ 866330 w 892681"/>
                <a:gd name="connsiteY5" fmla="*/ 22697 h 724270"/>
                <a:gd name="connsiteX6" fmla="*/ 837358 w 892681"/>
                <a:gd name="connsiteY6" fmla="*/ 264133 h 724270"/>
                <a:gd name="connsiteX7" fmla="*/ 678006 w 892681"/>
                <a:gd name="connsiteY7" fmla="*/ 524885 h 724270"/>
                <a:gd name="connsiteX8" fmla="*/ 508997 w 892681"/>
                <a:gd name="connsiteY8" fmla="*/ 718034 h 724270"/>
                <a:gd name="connsiteX9" fmla="*/ 69573 w 892681"/>
                <a:gd name="connsiteY9" fmla="*/ 698719 h 724270"/>
                <a:gd name="connsiteX10" fmla="*/ 6798 w 892681"/>
                <a:gd name="connsiteY10" fmla="*/ 592487 h 724270"/>
                <a:gd name="connsiteX0" fmla="*/ 6798 w 892681"/>
                <a:gd name="connsiteY0" fmla="*/ 591772 h 723555"/>
                <a:gd name="connsiteX1" fmla="*/ 127519 w 892681"/>
                <a:gd name="connsiteY1" fmla="*/ 398623 h 723555"/>
                <a:gd name="connsiteX2" fmla="*/ 228924 w 892681"/>
                <a:gd name="connsiteY2" fmla="*/ 234446 h 723555"/>
                <a:gd name="connsiteX3" fmla="*/ 325501 w 892681"/>
                <a:gd name="connsiteY3" fmla="*/ 75098 h 723555"/>
                <a:gd name="connsiteX4" fmla="*/ 475196 w 892681"/>
                <a:gd name="connsiteY4" fmla="*/ 17154 h 723555"/>
                <a:gd name="connsiteX5" fmla="*/ 866330 w 892681"/>
                <a:gd name="connsiteY5" fmla="*/ 21982 h 723555"/>
                <a:gd name="connsiteX6" fmla="*/ 837358 w 892681"/>
                <a:gd name="connsiteY6" fmla="*/ 263418 h 723555"/>
                <a:gd name="connsiteX7" fmla="*/ 678006 w 892681"/>
                <a:gd name="connsiteY7" fmla="*/ 524170 h 723555"/>
                <a:gd name="connsiteX8" fmla="*/ 508997 w 892681"/>
                <a:gd name="connsiteY8" fmla="*/ 717319 h 723555"/>
                <a:gd name="connsiteX9" fmla="*/ 69573 w 892681"/>
                <a:gd name="connsiteY9" fmla="*/ 698004 h 723555"/>
                <a:gd name="connsiteX10" fmla="*/ 6798 w 892681"/>
                <a:gd name="connsiteY10" fmla="*/ 591772 h 723555"/>
                <a:gd name="connsiteX0" fmla="*/ 6798 w 891254"/>
                <a:gd name="connsiteY0" fmla="*/ 602086 h 733869"/>
                <a:gd name="connsiteX1" fmla="*/ 127519 w 891254"/>
                <a:gd name="connsiteY1" fmla="*/ 408937 h 733869"/>
                <a:gd name="connsiteX2" fmla="*/ 228924 w 891254"/>
                <a:gd name="connsiteY2" fmla="*/ 244760 h 733869"/>
                <a:gd name="connsiteX3" fmla="*/ 325501 w 891254"/>
                <a:gd name="connsiteY3" fmla="*/ 85412 h 733869"/>
                <a:gd name="connsiteX4" fmla="*/ 494511 w 891254"/>
                <a:gd name="connsiteY4" fmla="*/ 8153 h 733869"/>
                <a:gd name="connsiteX5" fmla="*/ 866330 w 891254"/>
                <a:gd name="connsiteY5" fmla="*/ 32296 h 733869"/>
                <a:gd name="connsiteX6" fmla="*/ 837358 w 891254"/>
                <a:gd name="connsiteY6" fmla="*/ 273732 h 733869"/>
                <a:gd name="connsiteX7" fmla="*/ 678006 w 891254"/>
                <a:gd name="connsiteY7" fmla="*/ 534484 h 733869"/>
                <a:gd name="connsiteX8" fmla="*/ 508997 w 891254"/>
                <a:gd name="connsiteY8" fmla="*/ 727633 h 733869"/>
                <a:gd name="connsiteX9" fmla="*/ 69573 w 891254"/>
                <a:gd name="connsiteY9" fmla="*/ 708318 h 733869"/>
                <a:gd name="connsiteX10" fmla="*/ 6798 w 891254"/>
                <a:gd name="connsiteY10" fmla="*/ 602086 h 733869"/>
                <a:gd name="connsiteX0" fmla="*/ 6798 w 891254"/>
                <a:gd name="connsiteY0" fmla="*/ 602086 h 733869"/>
                <a:gd name="connsiteX1" fmla="*/ 127519 w 891254"/>
                <a:gd name="connsiteY1" fmla="*/ 408937 h 733869"/>
                <a:gd name="connsiteX2" fmla="*/ 219266 w 891254"/>
                <a:gd name="connsiteY2" fmla="*/ 235103 h 733869"/>
                <a:gd name="connsiteX3" fmla="*/ 325501 w 891254"/>
                <a:gd name="connsiteY3" fmla="*/ 85412 h 733869"/>
                <a:gd name="connsiteX4" fmla="*/ 494511 w 891254"/>
                <a:gd name="connsiteY4" fmla="*/ 8153 h 733869"/>
                <a:gd name="connsiteX5" fmla="*/ 866330 w 891254"/>
                <a:gd name="connsiteY5" fmla="*/ 32296 h 733869"/>
                <a:gd name="connsiteX6" fmla="*/ 837358 w 891254"/>
                <a:gd name="connsiteY6" fmla="*/ 273732 h 733869"/>
                <a:gd name="connsiteX7" fmla="*/ 678006 w 891254"/>
                <a:gd name="connsiteY7" fmla="*/ 534484 h 733869"/>
                <a:gd name="connsiteX8" fmla="*/ 508997 w 891254"/>
                <a:gd name="connsiteY8" fmla="*/ 727633 h 733869"/>
                <a:gd name="connsiteX9" fmla="*/ 69573 w 891254"/>
                <a:gd name="connsiteY9" fmla="*/ 708318 h 733869"/>
                <a:gd name="connsiteX10" fmla="*/ 6798 w 891254"/>
                <a:gd name="connsiteY10" fmla="*/ 602086 h 733869"/>
                <a:gd name="connsiteX0" fmla="*/ 5368 w 889824"/>
                <a:gd name="connsiteY0" fmla="*/ 602086 h 733869"/>
                <a:gd name="connsiteX1" fmla="*/ 106774 w 889824"/>
                <a:gd name="connsiteY1" fmla="*/ 408937 h 733869"/>
                <a:gd name="connsiteX2" fmla="*/ 217836 w 889824"/>
                <a:gd name="connsiteY2" fmla="*/ 235103 h 733869"/>
                <a:gd name="connsiteX3" fmla="*/ 324071 w 889824"/>
                <a:gd name="connsiteY3" fmla="*/ 85412 h 733869"/>
                <a:gd name="connsiteX4" fmla="*/ 493081 w 889824"/>
                <a:gd name="connsiteY4" fmla="*/ 8153 h 733869"/>
                <a:gd name="connsiteX5" fmla="*/ 864900 w 889824"/>
                <a:gd name="connsiteY5" fmla="*/ 32296 h 733869"/>
                <a:gd name="connsiteX6" fmla="*/ 835928 w 889824"/>
                <a:gd name="connsiteY6" fmla="*/ 273732 h 733869"/>
                <a:gd name="connsiteX7" fmla="*/ 676576 w 889824"/>
                <a:gd name="connsiteY7" fmla="*/ 534484 h 733869"/>
                <a:gd name="connsiteX8" fmla="*/ 507567 w 889824"/>
                <a:gd name="connsiteY8" fmla="*/ 727633 h 733869"/>
                <a:gd name="connsiteX9" fmla="*/ 68143 w 889824"/>
                <a:gd name="connsiteY9" fmla="*/ 708318 h 733869"/>
                <a:gd name="connsiteX10" fmla="*/ 5368 w 889824"/>
                <a:gd name="connsiteY10" fmla="*/ 602086 h 733869"/>
                <a:gd name="connsiteX0" fmla="*/ 2776 w 901718"/>
                <a:gd name="connsiteY0" fmla="*/ 602086 h 734159"/>
                <a:gd name="connsiteX1" fmla="*/ 118668 w 901718"/>
                <a:gd name="connsiteY1" fmla="*/ 408937 h 734159"/>
                <a:gd name="connsiteX2" fmla="*/ 229730 w 901718"/>
                <a:gd name="connsiteY2" fmla="*/ 235103 h 734159"/>
                <a:gd name="connsiteX3" fmla="*/ 335965 w 901718"/>
                <a:gd name="connsiteY3" fmla="*/ 85412 h 734159"/>
                <a:gd name="connsiteX4" fmla="*/ 504975 w 901718"/>
                <a:gd name="connsiteY4" fmla="*/ 8153 h 734159"/>
                <a:gd name="connsiteX5" fmla="*/ 876794 w 901718"/>
                <a:gd name="connsiteY5" fmla="*/ 32296 h 734159"/>
                <a:gd name="connsiteX6" fmla="*/ 847822 w 901718"/>
                <a:gd name="connsiteY6" fmla="*/ 273732 h 734159"/>
                <a:gd name="connsiteX7" fmla="*/ 688470 w 901718"/>
                <a:gd name="connsiteY7" fmla="*/ 534484 h 734159"/>
                <a:gd name="connsiteX8" fmla="*/ 519461 w 901718"/>
                <a:gd name="connsiteY8" fmla="*/ 727633 h 734159"/>
                <a:gd name="connsiteX9" fmla="*/ 80037 w 901718"/>
                <a:gd name="connsiteY9" fmla="*/ 708318 h 734159"/>
                <a:gd name="connsiteX10" fmla="*/ 2776 w 901718"/>
                <a:gd name="connsiteY10" fmla="*/ 602086 h 734159"/>
                <a:gd name="connsiteX0" fmla="*/ 2776 w 906674"/>
                <a:gd name="connsiteY0" fmla="*/ 600388 h 732461"/>
                <a:gd name="connsiteX1" fmla="*/ 118668 w 906674"/>
                <a:gd name="connsiteY1" fmla="*/ 407239 h 732461"/>
                <a:gd name="connsiteX2" fmla="*/ 229730 w 906674"/>
                <a:gd name="connsiteY2" fmla="*/ 233405 h 732461"/>
                <a:gd name="connsiteX3" fmla="*/ 335965 w 906674"/>
                <a:gd name="connsiteY3" fmla="*/ 83714 h 732461"/>
                <a:gd name="connsiteX4" fmla="*/ 504975 w 906674"/>
                <a:gd name="connsiteY4" fmla="*/ 6455 h 732461"/>
                <a:gd name="connsiteX5" fmla="*/ 876794 w 906674"/>
                <a:gd name="connsiteY5" fmla="*/ 30598 h 732461"/>
                <a:gd name="connsiteX6" fmla="*/ 862308 w 906674"/>
                <a:gd name="connsiteY6" fmla="*/ 238233 h 732461"/>
                <a:gd name="connsiteX7" fmla="*/ 688470 w 906674"/>
                <a:gd name="connsiteY7" fmla="*/ 532786 h 732461"/>
                <a:gd name="connsiteX8" fmla="*/ 519461 w 906674"/>
                <a:gd name="connsiteY8" fmla="*/ 725935 h 732461"/>
                <a:gd name="connsiteX9" fmla="*/ 80037 w 906674"/>
                <a:gd name="connsiteY9" fmla="*/ 706620 h 732461"/>
                <a:gd name="connsiteX10" fmla="*/ 2776 w 906674"/>
                <a:gd name="connsiteY10" fmla="*/ 600388 h 732461"/>
                <a:gd name="connsiteX0" fmla="*/ 2776 w 912080"/>
                <a:gd name="connsiteY0" fmla="*/ 600388 h 732461"/>
                <a:gd name="connsiteX1" fmla="*/ 118668 w 912080"/>
                <a:gd name="connsiteY1" fmla="*/ 407239 h 732461"/>
                <a:gd name="connsiteX2" fmla="*/ 229730 w 912080"/>
                <a:gd name="connsiteY2" fmla="*/ 233405 h 732461"/>
                <a:gd name="connsiteX3" fmla="*/ 335965 w 912080"/>
                <a:gd name="connsiteY3" fmla="*/ 83714 h 732461"/>
                <a:gd name="connsiteX4" fmla="*/ 504975 w 912080"/>
                <a:gd name="connsiteY4" fmla="*/ 6455 h 732461"/>
                <a:gd name="connsiteX5" fmla="*/ 876794 w 912080"/>
                <a:gd name="connsiteY5" fmla="*/ 30598 h 732461"/>
                <a:gd name="connsiteX6" fmla="*/ 862308 w 912080"/>
                <a:gd name="connsiteY6" fmla="*/ 238233 h 732461"/>
                <a:gd name="connsiteX7" fmla="*/ 688470 w 912080"/>
                <a:gd name="connsiteY7" fmla="*/ 532786 h 732461"/>
                <a:gd name="connsiteX8" fmla="*/ 519461 w 912080"/>
                <a:gd name="connsiteY8" fmla="*/ 725935 h 732461"/>
                <a:gd name="connsiteX9" fmla="*/ 80037 w 912080"/>
                <a:gd name="connsiteY9" fmla="*/ 706620 h 732461"/>
                <a:gd name="connsiteX10" fmla="*/ 2776 w 912080"/>
                <a:gd name="connsiteY10" fmla="*/ 600388 h 732461"/>
                <a:gd name="connsiteX0" fmla="*/ 2776 w 912080"/>
                <a:gd name="connsiteY0" fmla="*/ 600388 h 732461"/>
                <a:gd name="connsiteX1" fmla="*/ 118668 w 912080"/>
                <a:gd name="connsiteY1" fmla="*/ 407239 h 732461"/>
                <a:gd name="connsiteX2" fmla="*/ 229730 w 912080"/>
                <a:gd name="connsiteY2" fmla="*/ 233405 h 732461"/>
                <a:gd name="connsiteX3" fmla="*/ 335965 w 912080"/>
                <a:gd name="connsiteY3" fmla="*/ 83714 h 732461"/>
                <a:gd name="connsiteX4" fmla="*/ 504975 w 912080"/>
                <a:gd name="connsiteY4" fmla="*/ 6455 h 732461"/>
                <a:gd name="connsiteX5" fmla="*/ 876794 w 912080"/>
                <a:gd name="connsiteY5" fmla="*/ 30598 h 732461"/>
                <a:gd name="connsiteX6" fmla="*/ 862308 w 912080"/>
                <a:gd name="connsiteY6" fmla="*/ 238233 h 732461"/>
                <a:gd name="connsiteX7" fmla="*/ 688470 w 912080"/>
                <a:gd name="connsiteY7" fmla="*/ 532786 h 732461"/>
                <a:gd name="connsiteX8" fmla="*/ 519461 w 912080"/>
                <a:gd name="connsiteY8" fmla="*/ 725935 h 732461"/>
                <a:gd name="connsiteX9" fmla="*/ 80037 w 912080"/>
                <a:gd name="connsiteY9" fmla="*/ 706620 h 732461"/>
                <a:gd name="connsiteX10" fmla="*/ 2776 w 912080"/>
                <a:gd name="connsiteY10" fmla="*/ 600388 h 732461"/>
                <a:gd name="connsiteX0" fmla="*/ 2776 w 904998"/>
                <a:gd name="connsiteY0" fmla="*/ 594237 h 726310"/>
                <a:gd name="connsiteX1" fmla="*/ 118668 w 904998"/>
                <a:gd name="connsiteY1" fmla="*/ 401088 h 726310"/>
                <a:gd name="connsiteX2" fmla="*/ 229730 w 904998"/>
                <a:gd name="connsiteY2" fmla="*/ 227254 h 726310"/>
                <a:gd name="connsiteX3" fmla="*/ 335965 w 904998"/>
                <a:gd name="connsiteY3" fmla="*/ 77563 h 726310"/>
                <a:gd name="connsiteX4" fmla="*/ 606380 w 904998"/>
                <a:gd name="connsiteY4" fmla="*/ 9961 h 726310"/>
                <a:gd name="connsiteX5" fmla="*/ 876794 w 904998"/>
                <a:gd name="connsiteY5" fmla="*/ 24447 h 726310"/>
                <a:gd name="connsiteX6" fmla="*/ 862308 w 904998"/>
                <a:gd name="connsiteY6" fmla="*/ 232082 h 726310"/>
                <a:gd name="connsiteX7" fmla="*/ 688470 w 904998"/>
                <a:gd name="connsiteY7" fmla="*/ 526635 h 726310"/>
                <a:gd name="connsiteX8" fmla="*/ 519461 w 904998"/>
                <a:gd name="connsiteY8" fmla="*/ 719784 h 726310"/>
                <a:gd name="connsiteX9" fmla="*/ 80037 w 904998"/>
                <a:gd name="connsiteY9" fmla="*/ 700469 h 726310"/>
                <a:gd name="connsiteX10" fmla="*/ 2776 w 904998"/>
                <a:gd name="connsiteY10" fmla="*/ 594237 h 726310"/>
                <a:gd name="connsiteX0" fmla="*/ 2776 w 904998"/>
                <a:gd name="connsiteY0" fmla="*/ 596105 h 728178"/>
                <a:gd name="connsiteX1" fmla="*/ 118668 w 904998"/>
                <a:gd name="connsiteY1" fmla="*/ 402956 h 728178"/>
                <a:gd name="connsiteX2" fmla="*/ 229730 w 904998"/>
                <a:gd name="connsiteY2" fmla="*/ 229122 h 728178"/>
                <a:gd name="connsiteX3" fmla="*/ 331136 w 904998"/>
                <a:gd name="connsiteY3" fmla="*/ 108404 h 728178"/>
                <a:gd name="connsiteX4" fmla="*/ 606380 w 904998"/>
                <a:gd name="connsiteY4" fmla="*/ 11829 h 728178"/>
                <a:gd name="connsiteX5" fmla="*/ 876794 w 904998"/>
                <a:gd name="connsiteY5" fmla="*/ 26315 h 728178"/>
                <a:gd name="connsiteX6" fmla="*/ 862308 w 904998"/>
                <a:gd name="connsiteY6" fmla="*/ 233950 h 728178"/>
                <a:gd name="connsiteX7" fmla="*/ 688470 w 904998"/>
                <a:gd name="connsiteY7" fmla="*/ 528503 h 728178"/>
                <a:gd name="connsiteX8" fmla="*/ 519461 w 904998"/>
                <a:gd name="connsiteY8" fmla="*/ 721652 h 728178"/>
                <a:gd name="connsiteX9" fmla="*/ 80037 w 904998"/>
                <a:gd name="connsiteY9" fmla="*/ 702337 h 728178"/>
                <a:gd name="connsiteX10" fmla="*/ 2776 w 904998"/>
                <a:gd name="connsiteY10" fmla="*/ 596105 h 728178"/>
                <a:gd name="connsiteX0" fmla="*/ 2776 w 905995"/>
                <a:gd name="connsiteY0" fmla="*/ 574636 h 706709"/>
                <a:gd name="connsiteX1" fmla="*/ 118668 w 905995"/>
                <a:gd name="connsiteY1" fmla="*/ 381487 h 706709"/>
                <a:gd name="connsiteX2" fmla="*/ 229730 w 905995"/>
                <a:gd name="connsiteY2" fmla="*/ 207653 h 706709"/>
                <a:gd name="connsiteX3" fmla="*/ 331136 w 905995"/>
                <a:gd name="connsiteY3" fmla="*/ 86935 h 706709"/>
                <a:gd name="connsiteX4" fmla="*/ 591893 w 905995"/>
                <a:gd name="connsiteY4" fmla="*/ 67619 h 706709"/>
                <a:gd name="connsiteX5" fmla="*/ 876794 w 905995"/>
                <a:gd name="connsiteY5" fmla="*/ 4846 h 706709"/>
                <a:gd name="connsiteX6" fmla="*/ 862308 w 905995"/>
                <a:gd name="connsiteY6" fmla="*/ 212481 h 706709"/>
                <a:gd name="connsiteX7" fmla="*/ 688470 w 905995"/>
                <a:gd name="connsiteY7" fmla="*/ 507034 h 706709"/>
                <a:gd name="connsiteX8" fmla="*/ 519461 w 905995"/>
                <a:gd name="connsiteY8" fmla="*/ 700183 h 706709"/>
                <a:gd name="connsiteX9" fmla="*/ 80037 w 905995"/>
                <a:gd name="connsiteY9" fmla="*/ 680868 h 706709"/>
                <a:gd name="connsiteX10" fmla="*/ 2776 w 905995"/>
                <a:gd name="connsiteY10" fmla="*/ 574636 h 706709"/>
                <a:gd name="connsiteX0" fmla="*/ 2776 w 893539"/>
                <a:gd name="connsiteY0" fmla="*/ 507412 h 639485"/>
                <a:gd name="connsiteX1" fmla="*/ 118668 w 893539"/>
                <a:gd name="connsiteY1" fmla="*/ 314263 h 639485"/>
                <a:gd name="connsiteX2" fmla="*/ 229730 w 893539"/>
                <a:gd name="connsiteY2" fmla="*/ 140429 h 639485"/>
                <a:gd name="connsiteX3" fmla="*/ 331136 w 893539"/>
                <a:gd name="connsiteY3" fmla="*/ 19711 h 639485"/>
                <a:gd name="connsiteX4" fmla="*/ 591893 w 893539"/>
                <a:gd name="connsiteY4" fmla="*/ 395 h 639485"/>
                <a:gd name="connsiteX5" fmla="*/ 867136 w 893539"/>
                <a:gd name="connsiteY5" fmla="*/ 19711 h 639485"/>
                <a:gd name="connsiteX6" fmla="*/ 862308 w 893539"/>
                <a:gd name="connsiteY6" fmla="*/ 145257 h 639485"/>
                <a:gd name="connsiteX7" fmla="*/ 688470 w 893539"/>
                <a:gd name="connsiteY7" fmla="*/ 439810 h 639485"/>
                <a:gd name="connsiteX8" fmla="*/ 519461 w 893539"/>
                <a:gd name="connsiteY8" fmla="*/ 632959 h 639485"/>
                <a:gd name="connsiteX9" fmla="*/ 80037 w 893539"/>
                <a:gd name="connsiteY9" fmla="*/ 613644 h 639485"/>
                <a:gd name="connsiteX10" fmla="*/ 2776 w 893539"/>
                <a:gd name="connsiteY10" fmla="*/ 507412 h 639485"/>
                <a:gd name="connsiteX0" fmla="*/ 2776 w 886103"/>
                <a:gd name="connsiteY0" fmla="*/ 510955 h 643028"/>
                <a:gd name="connsiteX1" fmla="*/ 118668 w 886103"/>
                <a:gd name="connsiteY1" fmla="*/ 317806 h 643028"/>
                <a:gd name="connsiteX2" fmla="*/ 229730 w 886103"/>
                <a:gd name="connsiteY2" fmla="*/ 143972 h 643028"/>
                <a:gd name="connsiteX3" fmla="*/ 331136 w 886103"/>
                <a:gd name="connsiteY3" fmla="*/ 23254 h 643028"/>
                <a:gd name="connsiteX4" fmla="*/ 591893 w 886103"/>
                <a:gd name="connsiteY4" fmla="*/ 3938 h 643028"/>
                <a:gd name="connsiteX5" fmla="*/ 867136 w 886103"/>
                <a:gd name="connsiteY5" fmla="*/ 23254 h 643028"/>
                <a:gd name="connsiteX6" fmla="*/ 842993 w 886103"/>
                <a:gd name="connsiteY6" fmla="*/ 221231 h 643028"/>
                <a:gd name="connsiteX7" fmla="*/ 688470 w 886103"/>
                <a:gd name="connsiteY7" fmla="*/ 443353 h 643028"/>
                <a:gd name="connsiteX8" fmla="*/ 519461 w 886103"/>
                <a:gd name="connsiteY8" fmla="*/ 636502 h 643028"/>
                <a:gd name="connsiteX9" fmla="*/ 80037 w 886103"/>
                <a:gd name="connsiteY9" fmla="*/ 617187 h 643028"/>
                <a:gd name="connsiteX10" fmla="*/ 2776 w 886103"/>
                <a:gd name="connsiteY10" fmla="*/ 510955 h 643028"/>
                <a:gd name="connsiteX0" fmla="*/ 2776 w 885763"/>
                <a:gd name="connsiteY0" fmla="*/ 510955 h 643028"/>
                <a:gd name="connsiteX1" fmla="*/ 118668 w 885763"/>
                <a:gd name="connsiteY1" fmla="*/ 317806 h 643028"/>
                <a:gd name="connsiteX2" fmla="*/ 229730 w 885763"/>
                <a:gd name="connsiteY2" fmla="*/ 143972 h 643028"/>
                <a:gd name="connsiteX3" fmla="*/ 331136 w 885763"/>
                <a:gd name="connsiteY3" fmla="*/ 23254 h 643028"/>
                <a:gd name="connsiteX4" fmla="*/ 591893 w 885763"/>
                <a:gd name="connsiteY4" fmla="*/ 3938 h 643028"/>
                <a:gd name="connsiteX5" fmla="*/ 867136 w 885763"/>
                <a:gd name="connsiteY5" fmla="*/ 23254 h 643028"/>
                <a:gd name="connsiteX6" fmla="*/ 842993 w 885763"/>
                <a:gd name="connsiteY6" fmla="*/ 221231 h 643028"/>
                <a:gd name="connsiteX7" fmla="*/ 698128 w 885763"/>
                <a:gd name="connsiteY7" fmla="*/ 472325 h 643028"/>
                <a:gd name="connsiteX8" fmla="*/ 519461 w 885763"/>
                <a:gd name="connsiteY8" fmla="*/ 636502 h 643028"/>
                <a:gd name="connsiteX9" fmla="*/ 80037 w 885763"/>
                <a:gd name="connsiteY9" fmla="*/ 617187 h 643028"/>
                <a:gd name="connsiteX10" fmla="*/ 2776 w 885763"/>
                <a:gd name="connsiteY10" fmla="*/ 510955 h 643028"/>
                <a:gd name="connsiteX0" fmla="*/ 2776 w 885763"/>
                <a:gd name="connsiteY0" fmla="*/ 510955 h 622432"/>
                <a:gd name="connsiteX1" fmla="*/ 118668 w 885763"/>
                <a:gd name="connsiteY1" fmla="*/ 317806 h 622432"/>
                <a:gd name="connsiteX2" fmla="*/ 229730 w 885763"/>
                <a:gd name="connsiteY2" fmla="*/ 143972 h 622432"/>
                <a:gd name="connsiteX3" fmla="*/ 331136 w 885763"/>
                <a:gd name="connsiteY3" fmla="*/ 23254 h 622432"/>
                <a:gd name="connsiteX4" fmla="*/ 591893 w 885763"/>
                <a:gd name="connsiteY4" fmla="*/ 3938 h 622432"/>
                <a:gd name="connsiteX5" fmla="*/ 867136 w 885763"/>
                <a:gd name="connsiteY5" fmla="*/ 23254 h 622432"/>
                <a:gd name="connsiteX6" fmla="*/ 842993 w 885763"/>
                <a:gd name="connsiteY6" fmla="*/ 221231 h 622432"/>
                <a:gd name="connsiteX7" fmla="*/ 698128 w 885763"/>
                <a:gd name="connsiteY7" fmla="*/ 472325 h 622432"/>
                <a:gd name="connsiteX8" fmla="*/ 519461 w 885763"/>
                <a:gd name="connsiteY8" fmla="*/ 597873 h 622432"/>
                <a:gd name="connsiteX9" fmla="*/ 80037 w 885763"/>
                <a:gd name="connsiteY9" fmla="*/ 617187 h 622432"/>
                <a:gd name="connsiteX10" fmla="*/ 2776 w 885763"/>
                <a:gd name="connsiteY10" fmla="*/ 510955 h 622432"/>
                <a:gd name="connsiteX0" fmla="*/ 0 w 882987"/>
                <a:gd name="connsiteY0" fmla="*/ 510955 h 606961"/>
                <a:gd name="connsiteX1" fmla="*/ 115892 w 882987"/>
                <a:gd name="connsiteY1" fmla="*/ 317806 h 606961"/>
                <a:gd name="connsiteX2" fmla="*/ 226954 w 882987"/>
                <a:gd name="connsiteY2" fmla="*/ 143972 h 606961"/>
                <a:gd name="connsiteX3" fmla="*/ 328360 w 882987"/>
                <a:gd name="connsiteY3" fmla="*/ 23254 h 606961"/>
                <a:gd name="connsiteX4" fmla="*/ 589117 w 882987"/>
                <a:gd name="connsiteY4" fmla="*/ 3938 h 606961"/>
                <a:gd name="connsiteX5" fmla="*/ 864360 w 882987"/>
                <a:gd name="connsiteY5" fmla="*/ 23254 h 606961"/>
                <a:gd name="connsiteX6" fmla="*/ 840217 w 882987"/>
                <a:gd name="connsiteY6" fmla="*/ 221231 h 606961"/>
                <a:gd name="connsiteX7" fmla="*/ 695352 w 882987"/>
                <a:gd name="connsiteY7" fmla="*/ 472325 h 606961"/>
                <a:gd name="connsiteX8" fmla="*/ 516685 w 882987"/>
                <a:gd name="connsiteY8" fmla="*/ 597873 h 606961"/>
                <a:gd name="connsiteX9" fmla="*/ 115892 w 882987"/>
                <a:gd name="connsiteY9" fmla="*/ 593043 h 606961"/>
                <a:gd name="connsiteX10" fmla="*/ 0 w 882987"/>
                <a:gd name="connsiteY10" fmla="*/ 510955 h 606961"/>
                <a:gd name="connsiteX0" fmla="*/ 136 w 883123"/>
                <a:gd name="connsiteY0" fmla="*/ 510955 h 604502"/>
                <a:gd name="connsiteX1" fmla="*/ 116028 w 883123"/>
                <a:gd name="connsiteY1" fmla="*/ 317806 h 604502"/>
                <a:gd name="connsiteX2" fmla="*/ 227090 w 883123"/>
                <a:gd name="connsiteY2" fmla="*/ 143972 h 604502"/>
                <a:gd name="connsiteX3" fmla="*/ 328496 w 883123"/>
                <a:gd name="connsiteY3" fmla="*/ 23254 h 604502"/>
                <a:gd name="connsiteX4" fmla="*/ 589253 w 883123"/>
                <a:gd name="connsiteY4" fmla="*/ 3938 h 604502"/>
                <a:gd name="connsiteX5" fmla="*/ 864496 w 883123"/>
                <a:gd name="connsiteY5" fmla="*/ 23254 h 604502"/>
                <a:gd name="connsiteX6" fmla="*/ 840353 w 883123"/>
                <a:gd name="connsiteY6" fmla="*/ 221231 h 604502"/>
                <a:gd name="connsiteX7" fmla="*/ 695488 w 883123"/>
                <a:gd name="connsiteY7" fmla="*/ 472325 h 604502"/>
                <a:gd name="connsiteX8" fmla="*/ 516821 w 883123"/>
                <a:gd name="connsiteY8" fmla="*/ 597873 h 604502"/>
                <a:gd name="connsiteX9" fmla="*/ 116028 w 883123"/>
                <a:gd name="connsiteY9" fmla="*/ 593043 h 604502"/>
                <a:gd name="connsiteX10" fmla="*/ 136 w 883123"/>
                <a:gd name="connsiteY10" fmla="*/ 510955 h 604502"/>
                <a:gd name="connsiteX0" fmla="*/ 136 w 875982"/>
                <a:gd name="connsiteY0" fmla="*/ 510955 h 604502"/>
                <a:gd name="connsiteX1" fmla="*/ 116028 w 875982"/>
                <a:gd name="connsiteY1" fmla="*/ 317806 h 604502"/>
                <a:gd name="connsiteX2" fmla="*/ 227090 w 875982"/>
                <a:gd name="connsiteY2" fmla="*/ 143972 h 604502"/>
                <a:gd name="connsiteX3" fmla="*/ 328496 w 875982"/>
                <a:gd name="connsiteY3" fmla="*/ 23254 h 604502"/>
                <a:gd name="connsiteX4" fmla="*/ 685829 w 875982"/>
                <a:gd name="connsiteY4" fmla="*/ 3938 h 604502"/>
                <a:gd name="connsiteX5" fmla="*/ 864496 w 875982"/>
                <a:gd name="connsiteY5" fmla="*/ 23254 h 604502"/>
                <a:gd name="connsiteX6" fmla="*/ 840353 w 875982"/>
                <a:gd name="connsiteY6" fmla="*/ 221231 h 604502"/>
                <a:gd name="connsiteX7" fmla="*/ 695488 w 875982"/>
                <a:gd name="connsiteY7" fmla="*/ 472325 h 604502"/>
                <a:gd name="connsiteX8" fmla="*/ 516821 w 875982"/>
                <a:gd name="connsiteY8" fmla="*/ 597873 h 604502"/>
                <a:gd name="connsiteX9" fmla="*/ 116028 w 875982"/>
                <a:gd name="connsiteY9" fmla="*/ 593043 h 604502"/>
                <a:gd name="connsiteX10" fmla="*/ 136 w 875982"/>
                <a:gd name="connsiteY10" fmla="*/ 510955 h 604502"/>
                <a:gd name="connsiteX0" fmla="*/ 136 w 875982"/>
                <a:gd name="connsiteY0" fmla="*/ 510955 h 604502"/>
                <a:gd name="connsiteX1" fmla="*/ 116028 w 875982"/>
                <a:gd name="connsiteY1" fmla="*/ 317806 h 604502"/>
                <a:gd name="connsiteX2" fmla="*/ 227090 w 875982"/>
                <a:gd name="connsiteY2" fmla="*/ 143972 h 604502"/>
                <a:gd name="connsiteX3" fmla="*/ 367126 w 875982"/>
                <a:gd name="connsiteY3" fmla="*/ 23254 h 604502"/>
                <a:gd name="connsiteX4" fmla="*/ 685829 w 875982"/>
                <a:gd name="connsiteY4" fmla="*/ 3938 h 604502"/>
                <a:gd name="connsiteX5" fmla="*/ 864496 w 875982"/>
                <a:gd name="connsiteY5" fmla="*/ 23254 h 604502"/>
                <a:gd name="connsiteX6" fmla="*/ 840353 w 875982"/>
                <a:gd name="connsiteY6" fmla="*/ 221231 h 604502"/>
                <a:gd name="connsiteX7" fmla="*/ 695488 w 875982"/>
                <a:gd name="connsiteY7" fmla="*/ 472325 h 604502"/>
                <a:gd name="connsiteX8" fmla="*/ 516821 w 875982"/>
                <a:gd name="connsiteY8" fmla="*/ 597873 h 604502"/>
                <a:gd name="connsiteX9" fmla="*/ 116028 w 875982"/>
                <a:gd name="connsiteY9" fmla="*/ 593043 h 604502"/>
                <a:gd name="connsiteX10" fmla="*/ 136 w 875982"/>
                <a:gd name="connsiteY10" fmla="*/ 510955 h 604502"/>
                <a:gd name="connsiteX0" fmla="*/ 0 w 875846"/>
                <a:gd name="connsiteY0" fmla="*/ 510955 h 603916"/>
                <a:gd name="connsiteX1" fmla="*/ 115892 w 875846"/>
                <a:gd name="connsiteY1" fmla="*/ 317806 h 603916"/>
                <a:gd name="connsiteX2" fmla="*/ 226954 w 875846"/>
                <a:gd name="connsiteY2" fmla="*/ 143972 h 603916"/>
                <a:gd name="connsiteX3" fmla="*/ 366990 w 875846"/>
                <a:gd name="connsiteY3" fmla="*/ 23254 h 603916"/>
                <a:gd name="connsiteX4" fmla="*/ 685693 w 875846"/>
                <a:gd name="connsiteY4" fmla="*/ 3938 h 603916"/>
                <a:gd name="connsiteX5" fmla="*/ 864360 w 875846"/>
                <a:gd name="connsiteY5" fmla="*/ 23254 h 603916"/>
                <a:gd name="connsiteX6" fmla="*/ 840217 w 875846"/>
                <a:gd name="connsiteY6" fmla="*/ 221231 h 603916"/>
                <a:gd name="connsiteX7" fmla="*/ 695352 w 875846"/>
                <a:gd name="connsiteY7" fmla="*/ 472325 h 603916"/>
                <a:gd name="connsiteX8" fmla="*/ 497370 w 875846"/>
                <a:gd name="connsiteY8" fmla="*/ 593044 h 603916"/>
                <a:gd name="connsiteX9" fmla="*/ 115892 w 875846"/>
                <a:gd name="connsiteY9" fmla="*/ 593043 h 603916"/>
                <a:gd name="connsiteX10" fmla="*/ 0 w 875846"/>
                <a:gd name="connsiteY10" fmla="*/ 510955 h 603916"/>
                <a:gd name="connsiteX0" fmla="*/ 0 w 875846"/>
                <a:gd name="connsiteY0" fmla="*/ 510955 h 602136"/>
                <a:gd name="connsiteX1" fmla="*/ 115892 w 875846"/>
                <a:gd name="connsiteY1" fmla="*/ 317806 h 602136"/>
                <a:gd name="connsiteX2" fmla="*/ 226954 w 875846"/>
                <a:gd name="connsiteY2" fmla="*/ 143972 h 602136"/>
                <a:gd name="connsiteX3" fmla="*/ 366990 w 875846"/>
                <a:gd name="connsiteY3" fmla="*/ 23254 h 602136"/>
                <a:gd name="connsiteX4" fmla="*/ 685693 w 875846"/>
                <a:gd name="connsiteY4" fmla="*/ 3938 h 602136"/>
                <a:gd name="connsiteX5" fmla="*/ 864360 w 875846"/>
                <a:gd name="connsiteY5" fmla="*/ 23254 h 602136"/>
                <a:gd name="connsiteX6" fmla="*/ 840217 w 875846"/>
                <a:gd name="connsiteY6" fmla="*/ 221231 h 602136"/>
                <a:gd name="connsiteX7" fmla="*/ 695352 w 875846"/>
                <a:gd name="connsiteY7" fmla="*/ 472325 h 602136"/>
                <a:gd name="connsiteX8" fmla="*/ 497370 w 875846"/>
                <a:gd name="connsiteY8" fmla="*/ 593044 h 602136"/>
                <a:gd name="connsiteX9" fmla="*/ 115892 w 875846"/>
                <a:gd name="connsiteY9" fmla="*/ 593043 h 602136"/>
                <a:gd name="connsiteX10" fmla="*/ 0 w 875846"/>
                <a:gd name="connsiteY10" fmla="*/ 510955 h 602136"/>
                <a:gd name="connsiteX0" fmla="*/ 3434 w 879280"/>
                <a:gd name="connsiteY0" fmla="*/ 510955 h 597519"/>
                <a:gd name="connsiteX1" fmla="*/ 119326 w 879280"/>
                <a:gd name="connsiteY1" fmla="*/ 317806 h 597519"/>
                <a:gd name="connsiteX2" fmla="*/ 230388 w 879280"/>
                <a:gd name="connsiteY2" fmla="*/ 143972 h 597519"/>
                <a:gd name="connsiteX3" fmla="*/ 370424 w 879280"/>
                <a:gd name="connsiteY3" fmla="*/ 23254 h 597519"/>
                <a:gd name="connsiteX4" fmla="*/ 689127 w 879280"/>
                <a:gd name="connsiteY4" fmla="*/ 3938 h 597519"/>
                <a:gd name="connsiteX5" fmla="*/ 867794 w 879280"/>
                <a:gd name="connsiteY5" fmla="*/ 23254 h 597519"/>
                <a:gd name="connsiteX6" fmla="*/ 843651 w 879280"/>
                <a:gd name="connsiteY6" fmla="*/ 221231 h 597519"/>
                <a:gd name="connsiteX7" fmla="*/ 698786 w 879280"/>
                <a:gd name="connsiteY7" fmla="*/ 472325 h 597519"/>
                <a:gd name="connsiteX8" fmla="*/ 500804 w 879280"/>
                <a:gd name="connsiteY8" fmla="*/ 593044 h 597519"/>
                <a:gd name="connsiteX9" fmla="*/ 119326 w 879280"/>
                <a:gd name="connsiteY9" fmla="*/ 593043 h 597519"/>
                <a:gd name="connsiteX10" fmla="*/ 3434 w 879280"/>
                <a:gd name="connsiteY10" fmla="*/ 510955 h 597519"/>
                <a:gd name="connsiteX0" fmla="*/ 3434 w 931296"/>
                <a:gd name="connsiteY0" fmla="*/ 507976 h 594540"/>
                <a:gd name="connsiteX1" fmla="*/ 119326 w 931296"/>
                <a:gd name="connsiteY1" fmla="*/ 314827 h 594540"/>
                <a:gd name="connsiteX2" fmla="*/ 230388 w 931296"/>
                <a:gd name="connsiteY2" fmla="*/ 140993 h 594540"/>
                <a:gd name="connsiteX3" fmla="*/ 370424 w 931296"/>
                <a:gd name="connsiteY3" fmla="*/ 20275 h 594540"/>
                <a:gd name="connsiteX4" fmla="*/ 689127 w 931296"/>
                <a:gd name="connsiteY4" fmla="*/ 959 h 594540"/>
                <a:gd name="connsiteX5" fmla="*/ 925740 w 931296"/>
                <a:gd name="connsiteY5" fmla="*/ 29933 h 594540"/>
                <a:gd name="connsiteX6" fmla="*/ 843651 w 931296"/>
                <a:gd name="connsiteY6" fmla="*/ 218252 h 594540"/>
                <a:gd name="connsiteX7" fmla="*/ 698786 w 931296"/>
                <a:gd name="connsiteY7" fmla="*/ 469346 h 594540"/>
                <a:gd name="connsiteX8" fmla="*/ 500804 w 931296"/>
                <a:gd name="connsiteY8" fmla="*/ 590065 h 594540"/>
                <a:gd name="connsiteX9" fmla="*/ 119326 w 931296"/>
                <a:gd name="connsiteY9" fmla="*/ 590064 h 594540"/>
                <a:gd name="connsiteX10" fmla="*/ 3434 w 931296"/>
                <a:gd name="connsiteY10" fmla="*/ 507976 h 594540"/>
                <a:gd name="connsiteX0" fmla="*/ 3434 w 933204"/>
                <a:gd name="connsiteY0" fmla="*/ 507976 h 594540"/>
                <a:gd name="connsiteX1" fmla="*/ 119326 w 933204"/>
                <a:gd name="connsiteY1" fmla="*/ 314827 h 594540"/>
                <a:gd name="connsiteX2" fmla="*/ 230388 w 933204"/>
                <a:gd name="connsiteY2" fmla="*/ 140993 h 594540"/>
                <a:gd name="connsiteX3" fmla="*/ 370424 w 933204"/>
                <a:gd name="connsiteY3" fmla="*/ 20275 h 594540"/>
                <a:gd name="connsiteX4" fmla="*/ 689127 w 933204"/>
                <a:gd name="connsiteY4" fmla="*/ 959 h 594540"/>
                <a:gd name="connsiteX5" fmla="*/ 925740 w 933204"/>
                <a:gd name="connsiteY5" fmla="*/ 29933 h 594540"/>
                <a:gd name="connsiteX6" fmla="*/ 858138 w 933204"/>
                <a:gd name="connsiteY6" fmla="*/ 232738 h 594540"/>
                <a:gd name="connsiteX7" fmla="*/ 698786 w 933204"/>
                <a:gd name="connsiteY7" fmla="*/ 469346 h 594540"/>
                <a:gd name="connsiteX8" fmla="*/ 500804 w 933204"/>
                <a:gd name="connsiteY8" fmla="*/ 590065 h 594540"/>
                <a:gd name="connsiteX9" fmla="*/ 119326 w 933204"/>
                <a:gd name="connsiteY9" fmla="*/ 590064 h 594540"/>
                <a:gd name="connsiteX10" fmla="*/ 3434 w 933204"/>
                <a:gd name="connsiteY10" fmla="*/ 507976 h 59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3204" h="594540">
                  <a:moveTo>
                    <a:pt x="3434" y="507976"/>
                  </a:moveTo>
                  <a:cubicBezTo>
                    <a:pt x="3434" y="462103"/>
                    <a:pt x="81500" y="375991"/>
                    <a:pt x="119326" y="314827"/>
                  </a:cubicBezTo>
                  <a:cubicBezTo>
                    <a:pt x="157152" y="253663"/>
                    <a:pt x="188538" y="190085"/>
                    <a:pt x="230388" y="140993"/>
                  </a:cubicBezTo>
                  <a:cubicBezTo>
                    <a:pt x="272238" y="91901"/>
                    <a:pt x="293968" y="43614"/>
                    <a:pt x="370424" y="20275"/>
                  </a:cubicBezTo>
                  <a:cubicBezTo>
                    <a:pt x="446881" y="-3064"/>
                    <a:pt x="596574" y="-651"/>
                    <a:pt x="689127" y="959"/>
                  </a:cubicBezTo>
                  <a:cubicBezTo>
                    <a:pt x="781680" y="2569"/>
                    <a:pt x="897572" y="-8697"/>
                    <a:pt x="925740" y="29933"/>
                  </a:cubicBezTo>
                  <a:cubicBezTo>
                    <a:pt x="953908" y="68563"/>
                    <a:pt x="895964" y="159503"/>
                    <a:pt x="858138" y="232738"/>
                  </a:cubicBezTo>
                  <a:cubicBezTo>
                    <a:pt x="820312" y="305973"/>
                    <a:pt x="758342" y="409792"/>
                    <a:pt x="698786" y="469346"/>
                  </a:cubicBezTo>
                  <a:cubicBezTo>
                    <a:pt x="639230" y="528901"/>
                    <a:pt x="591747" y="574774"/>
                    <a:pt x="500804" y="590065"/>
                  </a:cubicBezTo>
                  <a:cubicBezTo>
                    <a:pt x="380888" y="600527"/>
                    <a:pt x="269825" y="589259"/>
                    <a:pt x="119326" y="590064"/>
                  </a:cubicBezTo>
                  <a:cubicBezTo>
                    <a:pt x="-31173" y="590869"/>
                    <a:pt x="3434" y="553849"/>
                    <a:pt x="3434" y="507976"/>
                  </a:cubicBezTo>
                  <a:close/>
                </a:path>
              </a:pathLst>
            </a:cu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1" name="直線矢印コネクタ 50"/>
            <p:cNvCxnSpPr/>
            <p:nvPr/>
          </p:nvCxnSpPr>
          <p:spPr>
            <a:xfrm rot="10800000">
              <a:off x="1178513" y="3984898"/>
              <a:ext cx="583120" cy="0"/>
            </a:xfrm>
            <a:prstGeom prst="straightConnector1">
              <a:avLst/>
            </a:prstGeom>
            <a:grpFill/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/>
            <p:nvPr/>
          </p:nvCxnSpPr>
          <p:spPr>
            <a:xfrm rot="10800000">
              <a:off x="1100746" y="4106728"/>
              <a:ext cx="583120" cy="0"/>
            </a:xfrm>
            <a:prstGeom prst="straightConnector1">
              <a:avLst/>
            </a:prstGeom>
            <a:grpFill/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/>
            <p:cNvCxnSpPr/>
            <p:nvPr/>
          </p:nvCxnSpPr>
          <p:spPr>
            <a:xfrm rot="10800000">
              <a:off x="1029596" y="4235288"/>
              <a:ext cx="583120" cy="0"/>
            </a:xfrm>
            <a:prstGeom prst="straightConnector1">
              <a:avLst/>
            </a:prstGeom>
            <a:grpFill/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矢印コネクタ 53"/>
            <p:cNvCxnSpPr/>
            <p:nvPr/>
          </p:nvCxnSpPr>
          <p:spPr>
            <a:xfrm rot="10800000">
              <a:off x="1247984" y="3854362"/>
              <a:ext cx="583120" cy="0"/>
            </a:xfrm>
            <a:prstGeom prst="straightConnector1">
              <a:avLst/>
            </a:prstGeom>
            <a:grpFill/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図形グループ 54"/>
          <p:cNvGrpSpPr/>
          <p:nvPr/>
        </p:nvGrpSpPr>
        <p:grpSpPr>
          <a:xfrm rot="1680000">
            <a:off x="4189637" y="3243594"/>
            <a:ext cx="594540" cy="962713"/>
            <a:chOff x="1731743" y="3912743"/>
            <a:chExt cx="594540" cy="962713"/>
          </a:xfrm>
          <a:solidFill>
            <a:srgbClr val="CCFFCC">
              <a:alpha val="50000"/>
            </a:srgbClr>
          </a:solidFill>
        </p:grpSpPr>
        <p:sp>
          <p:nvSpPr>
            <p:cNvPr id="56" name="フリーフォーム 55"/>
            <p:cNvSpPr/>
            <p:nvPr/>
          </p:nvSpPr>
          <p:spPr>
            <a:xfrm rot="3600000" flipV="1">
              <a:off x="1562411" y="4095186"/>
              <a:ext cx="933204" cy="594540"/>
            </a:xfrm>
            <a:custGeom>
              <a:avLst/>
              <a:gdLst>
                <a:gd name="connsiteX0" fmla="*/ 6798 w 629207"/>
                <a:gd name="connsiteY0" fmla="*/ 618083 h 749866"/>
                <a:gd name="connsiteX1" fmla="*/ 127519 w 629207"/>
                <a:gd name="connsiteY1" fmla="*/ 424934 h 749866"/>
                <a:gd name="connsiteX2" fmla="*/ 228924 w 629207"/>
                <a:gd name="connsiteY2" fmla="*/ 260757 h 749866"/>
                <a:gd name="connsiteX3" fmla="*/ 325501 w 629207"/>
                <a:gd name="connsiteY3" fmla="*/ 115896 h 749866"/>
                <a:gd name="connsiteX4" fmla="*/ 455880 w 629207"/>
                <a:gd name="connsiteY4" fmla="*/ 6 h 749866"/>
                <a:gd name="connsiteX5" fmla="*/ 586258 w 629207"/>
                <a:gd name="connsiteY5" fmla="*/ 120724 h 749866"/>
                <a:gd name="connsiteX6" fmla="*/ 624889 w 629207"/>
                <a:gd name="connsiteY6" fmla="*/ 424934 h 749866"/>
                <a:gd name="connsiteX7" fmla="*/ 615231 w 629207"/>
                <a:gd name="connsiteY7" fmla="*/ 632569 h 749866"/>
                <a:gd name="connsiteX8" fmla="*/ 508997 w 629207"/>
                <a:gd name="connsiteY8" fmla="*/ 743630 h 749866"/>
                <a:gd name="connsiteX9" fmla="*/ 69573 w 629207"/>
                <a:gd name="connsiteY9" fmla="*/ 724315 h 749866"/>
                <a:gd name="connsiteX10" fmla="*/ 6798 w 629207"/>
                <a:gd name="connsiteY10" fmla="*/ 618083 h 749866"/>
                <a:gd name="connsiteX0" fmla="*/ 6798 w 878316"/>
                <a:gd name="connsiteY0" fmla="*/ 621964 h 753747"/>
                <a:gd name="connsiteX1" fmla="*/ 127519 w 878316"/>
                <a:gd name="connsiteY1" fmla="*/ 428815 h 753747"/>
                <a:gd name="connsiteX2" fmla="*/ 228924 w 878316"/>
                <a:gd name="connsiteY2" fmla="*/ 264638 h 753747"/>
                <a:gd name="connsiteX3" fmla="*/ 325501 w 878316"/>
                <a:gd name="connsiteY3" fmla="*/ 119777 h 753747"/>
                <a:gd name="connsiteX4" fmla="*/ 455880 w 878316"/>
                <a:gd name="connsiteY4" fmla="*/ 3887 h 753747"/>
                <a:gd name="connsiteX5" fmla="*/ 875988 w 878316"/>
                <a:gd name="connsiteY5" fmla="*/ 66660 h 753747"/>
                <a:gd name="connsiteX6" fmla="*/ 624889 w 878316"/>
                <a:gd name="connsiteY6" fmla="*/ 428815 h 753747"/>
                <a:gd name="connsiteX7" fmla="*/ 615231 w 878316"/>
                <a:gd name="connsiteY7" fmla="*/ 636450 h 753747"/>
                <a:gd name="connsiteX8" fmla="*/ 508997 w 878316"/>
                <a:gd name="connsiteY8" fmla="*/ 747511 h 753747"/>
                <a:gd name="connsiteX9" fmla="*/ 69573 w 878316"/>
                <a:gd name="connsiteY9" fmla="*/ 728196 h 753747"/>
                <a:gd name="connsiteX10" fmla="*/ 6798 w 878316"/>
                <a:gd name="connsiteY10" fmla="*/ 621964 h 753747"/>
                <a:gd name="connsiteX0" fmla="*/ 6798 w 877854"/>
                <a:gd name="connsiteY0" fmla="*/ 592440 h 724223"/>
                <a:gd name="connsiteX1" fmla="*/ 127519 w 877854"/>
                <a:gd name="connsiteY1" fmla="*/ 399291 h 724223"/>
                <a:gd name="connsiteX2" fmla="*/ 228924 w 877854"/>
                <a:gd name="connsiteY2" fmla="*/ 235114 h 724223"/>
                <a:gd name="connsiteX3" fmla="*/ 325501 w 877854"/>
                <a:gd name="connsiteY3" fmla="*/ 90253 h 724223"/>
                <a:gd name="connsiteX4" fmla="*/ 475196 w 877854"/>
                <a:gd name="connsiteY4" fmla="*/ 17822 h 724223"/>
                <a:gd name="connsiteX5" fmla="*/ 875988 w 877854"/>
                <a:gd name="connsiteY5" fmla="*/ 37136 h 724223"/>
                <a:gd name="connsiteX6" fmla="*/ 624889 w 877854"/>
                <a:gd name="connsiteY6" fmla="*/ 399291 h 724223"/>
                <a:gd name="connsiteX7" fmla="*/ 615231 w 877854"/>
                <a:gd name="connsiteY7" fmla="*/ 606926 h 724223"/>
                <a:gd name="connsiteX8" fmla="*/ 508997 w 877854"/>
                <a:gd name="connsiteY8" fmla="*/ 717987 h 724223"/>
                <a:gd name="connsiteX9" fmla="*/ 69573 w 877854"/>
                <a:gd name="connsiteY9" fmla="*/ 698672 h 724223"/>
                <a:gd name="connsiteX10" fmla="*/ 6798 w 877854"/>
                <a:gd name="connsiteY10" fmla="*/ 592440 h 724223"/>
                <a:gd name="connsiteX0" fmla="*/ 6798 w 888203"/>
                <a:gd name="connsiteY0" fmla="*/ 589197 h 720980"/>
                <a:gd name="connsiteX1" fmla="*/ 127519 w 888203"/>
                <a:gd name="connsiteY1" fmla="*/ 396048 h 720980"/>
                <a:gd name="connsiteX2" fmla="*/ 228924 w 888203"/>
                <a:gd name="connsiteY2" fmla="*/ 231871 h 720980"/>
                <a:gd name="connsiteX3" fmla="*/ 325501 w 888203"/>
                <a:gd name="connsiteY3" fmla="*/ 87010 h 720980"/>
                <a:gd name="connsiteX4" fmla="*/ 475196 w 888203"/>
                <a:gd name="connsiteY4" fmla="*/ 14579 h 720980"/>
                <a:gd name="connsiteX5" fmla="*/ 875988 w 888203"/>
                <a:gd name="connsiteY5" fmla="*/ 33893 h 720980"/>
                <a:gd name="connsiteX6" fmla="*/ 769754 w 888203"/>
                <a:gd name="connsiteY6" fmla="*/ 347760 h 720980"/>
                <a:gd name="connsiteX7" fmla="*/ 615231 w 888203"/>
                <a:gd name="connsiteY7" fmla="*/ 603683 h 720980"/>
                <a:gd name="connsiteX8" fmla="*/ 508997 w 888203"/>
                <a:gd name="connsiteY8" fmla="*/ 714744 h 720980"/>
                <a:gd name="connsiteX9" fmla="*/ 69573 w 888203"/>
                <a:gd name="connsiteY9" fmla="*/ 695429 h 720980"/>
                <a:gd name="connsiteX10" fmla="*/ 6798 w 888203"/>
                <a:gd name="connsiteY10" fmla="*/ 589197 h 720980"/>
                <a:gd name="connsiteX0" fmla="*/ 6798 w 887460"/>
                <a:gd name="connsiteY0" fmla="*/ 589197 h 720980"/>
                <a:gd name="connsiteX1" fmla="*/ 127519 w 887460"/>
                <a:gd name="connsiteY1" fmla="*/ 396048 h 720980"/>
                <a:gd name="connsiteX2" fmla="*/ 228924 w 887460"/>
                <a:gd name="connsiteY2" fmla="*/ 231871 h 720980"/>
                <a:gd name="connsiteX3" fmla="*/ 325501 w 887460"/>
                <a:gd name="connsiteY3" fmla="*/ 87010 h 720980"/>
                <a:gd name="connsiteX4" fmla="*/ 475196 w 887460"/>
                <a:gd name="connsiteY4" fmla="*/ 14579 h 720980"/>
                <a:gd name="connsiteX5" fmla="*/ 875988 w 887460"/>
                <a:gd name="connsiteY5" fmla="*/ 33893 h 720980"/>
                <a:gd name="connsiteX6" fmla="*/ 769754 w 887460"/>
                <a:gd name="connsiteY6" fmla="*/ 347760 h 720980"/>
                <a:gd name="connsiteX7" fmla="*/ 678006 w 887460"/>
                <a:gd name="connsiteY7" fmla="*/ 521595 h 720980"/>
                <a:gd name="connsiteX8" fmla="*/ 508997 w 887460"/>
                <a:gd name="connsiteY8" fmla="*/ 714744 h 720980"/>
                <a:gd name="connsiteX9" fmla="*/ 69573 w 887460"/>
                <a:gd name="connsiteY9" fmla="*/ 695429 h 720980"/>
                <a:gd name="connsiteX10" fmla="*/ 6798 w 887460"/>
                <a:gd name="connsiteY10" fmla="*/ 589197 h 720980"/>
                <a:gd name="connsiteX0" fmla="*/ 6798 w 900510"/>
                <a:gd name="connsiteY0" fmla="*/ 583753 h 715536"/>
                <a:gd name="connsiteX1" fmla="*/ 127519 w 900510"/>
                <a:gd name="connsiteY1" fmla="*/ 390604 h 715536"/>
                <a:gd name="connsiteX2" fmla="*/ 228924 w 900510"/>
                <a:gd name="connsiteY2" fmla="*/ 226427 h 715536"/>
                <a:gd name="connsiteX3" fmla="*/ 325501 w 900510"/>
                <a:gd name="connsiteY3" fmla="*/ 81566 h 715536"/>
                <a:gd name="connsiteX4" fmla="*/ 475196 w 900510"/>
                <a:gd name="connsiteY4" fmla="*/ 9135 h 715536"/>
                <a:gd name="connsiteX5" fmla="*/ 875988 w 900510"/>
                <a:gd name="connsiteY5" fmla="*/ 28449 h 715536"/>
                <a:gd name="connsiteX6" fmla="*/ 837358 w 900510"/>
                <a:gd name="connsiteY6" fmla="*/ 255399 h 715536"/>
                <a:gd name="connsiteX7" fmla="*/ 678006 w 900510"/>
                <a:gd name="connsiteY7" fmla="*/ 516151 h 715536"/>
                <a:gd name="connsiteX8" fmla="*/ 508997 w 900510"/>
                <a:gd name="connsiteY8" fmla="*/ 709300 h 715536"/>
                <a:gd name="connsiteX9" fmla="*/ 69573 w 900510"/>
                <a:gd name="connsiteY9" fmla="*/ 689985 h 715536"/>
                <a:gd name="connsiteX10" fmla="*/ 6798 w 900510"/>
                <a:gd name="connsiteY10" fmla="*/ 583753 h 715536"/>
                <a:gd name="connsiteX0" fmla="*/ 6798 w 892681"/>
                <a:gd name="connsiteY0" fmla="*/ 592487 h 724270"/>
                <a:gd name="connsiteX1" fmla="*/ 127519 w 892681"/>
                <a:gd name="connsiteY1" fmla="*/ 399338 h 724270"/>
                <a:gd name="connsiteX2" fmla="*/ 228924 w 892681"/>
                <a:gd name="connsiteY2" fmla="*/ 235161 h 724270"/>
                <a:gd name="connsiteX3" fmla="*/ 325501 w 892681"/>
                <a:gd name="connsiteY3" fmla="*/ 90300 h 724270"/>
                <a:gd name="connsiteX4" fmla="*/ 475196 w 892681"/>
                <a:gd name="connsiteY4" fmla="*/ 17869 h 724270"/>
                <a:gd name="connsiteX5" fmla="*/ 866330 w 892681"/>
                <a:gd name="connsiteY5" fmla="*/ 22697 h 724270"/>
                <a:gd name="connsiteX6" fmla="*/ 837358 w 892681"/>
                <a:gd name="connsiteY6" fmla="*/ 264133 h 724270"/>
                <a:gd name="connsiteX7" fmla="*/ 678006 w 892681"/>
                <a:gd name="connsiteY7" fmla="*/ 524885 h 724270"/>
                <a:gd name="connsiteX8" fmla="*/ 508997 w 892681"/>
                <a:gd name="connsiteY8" fmla="*/ 718034 h 724270"/>
                <a:gd name="connsiteX9" fmla="*/ 69573 w 892681"/>
                <a:gd name="connsiteY9" fmla="*/ 698719 h 724270"/>
                <a:gd name="connsiteX10" fmla="*/ 6798 w 892681"/>
                <a:gd name="connsiteY10" fmla="*/ 592487 h 724270"/>
                <a:gd name="connsiteX0" fmla="*/ 6798 w 892681"/>
                <a:gd name="connsiteY0" fmla="*/ 591772 h 723555"/>
                <a:gd name="connsiteX1" fmla="*/ 127519 w 892681"/>
                <a:gd name="connsiteY1" fmla="*/ 398623 h 723555"/>
                <a:gd name="connsiteX2" fmla="*/ 228924 w 892681"/>
                <a:gd name="connsiteY2" fmla="*/ 234446 h 723555"/>
                <a:gd name="connsiteX3" fmla="*/ 325501 w 892681"/>
                <a:gd name="connsiteY3" fmla="*/ 75098 h 723555"/>
                <a:gd name="connsiteX4" fmla="*/ 475196 w 892681"/>
                <a:gd name="connsiteY4" fmla="*/ 17154 h 723555"/>
                <a:gd name="connsiteX5" fmla="*/ 866330 w 892681"/>
                <a:gd name="connsiteY5" fmla="*/ 21982 h 723555"/>
                <a:gd name="connsiteX6" fmla="*/ 837358 w 892681"/>
                <a:gd name="connsiteY6" fmla="*/ 263418 h 723555"/>
                <a:gd name="connsiteX7" fmla="*/ 678006 w 892681"/>
                <a:gd name="connsiteY7" fmla="*/ 524170 h 723555"/>
                <a:gd name="connsiteX8" fmla="*/ 508997 w 892681"/>
                <a:gd name="connsiteY8" fmla="*/ 717319 h 723555"/>
                <a:gd name="connsiteX9" fmla="*/ 69573 w 892681"/>
                <a:gd name="connsiteY9" fmla="*/ 698004 h 723555"/>
                <a:gd name="connsiteX10" fmla="*/ 6798 w 892681"/>
                <a:gd name="connsiteY10" fmla="*/ 591772 h 723555"/>
                <a:gd name="connsiteX0" fmla="*/ 6798 w 891254"/>
                <a:gd name="connsiteY0" fmla="*/ 602086 h 733869"/>
                <a:gd name="connsiteX1" fmla="*/ 127519 w 891254"/>
                <a:gd name="connsiteY1" fmla="*/ 408937 h 733869"/>
                <a:gd name="connsiteX2" fmla="*/ 228924 w 891254"/>
                <a:gd name="connsiteY2" fmla="*/ 244760 h 733869"/>
                <a:gd name="connsiteX3" fmla="*/ 325501 w 891254"/>
                <a:gd name="connsiteY3" fmla="*/ 85412 h 733869"/>
                <a:gd name="connsiteX4" fmla="*/ 494511 w 891254"/>
                <a:gd name="connsiteY4" fmla="*/ 8153 h 733869"/>
                <a:gd name="connsiteX5" fmla="*/ 866330 w 891254"/>
                <a:gd name="connsiteY5" fmla="*/ 32296 h 733869"/>
                <a:gd name="connsiteX6" fmla="*/ 837358 w 891254"/>
                <a:gd name="connsiteY6" fmla="*/ 273732 h 733869"/>
                <a:gd name="connsiteX7" fmla="*/ 678006 w 891254"/>
                <a:gd name="connsiteY7" fmla="*/ 534484 h 733869"/>
                <a:gd name="connsiteX8" fmla="*/ 508997 w 891254"/>
                <a:gd name="connsiteY8" fmla="*/ 727633 h 733869"/>
                <a:gd name="connsiteX9" fmla="*/ 69573 w 891254"/>
                <a:gd name="connsiteY9" fmla="*/ 708318 h 733869"/>
                <a:gd name="connsiteX10" fmla="*/ 6798 w 891254"/>
                <a:gd name="connsiteY10" fmla="*/ 602086 h 733869"/>
                <a:gd name="connsiteX0" fmla="*/ 6798 w 891254"/>
                <a:gd name="connsiteY0" fmla="*/ 602086 h 733869"/>
                <a:gd name="connsiteX1" fmla="*/ 127519 w 891254"/>
                <a:gd name="connsiteY1" fmla="*/ 408937 h 733869"/>
                <a:gd name="connsiteX2" fmla="*/ 219266 w 891254"/>
                <a:gd name="connsiteY2" fmla="*/ 235103 h 733869"/>
                <a:gd name="connsiteX3" fmla="*/ 325501 w 891254"/>
                <a:gd name="connsiteY3" fmla="*/ 85412 h 733869"/>
                <a:gd name="connsiteX4" fmla="*/ 494511 w 891254"/>
                <a:gd name="connsiteY4" fmla="*/ 8153 h 733869"/>
                <a:gd name="connsiteX5" fmla="*/ 866330 w 891254"/>
                <a:gd name="connsiteY5" fmla="*/ 32296 h 733869"/>
                <a:gd name="connsiteX6" fmla="*/ 837358 w 891254"/>
                <a:gd name="connsiteY6" fmla="*/ 273732 h 733869"/>
                <a:gd name="connsiteX7" fmla="*/ 678006 w 891254"/>
                <a:gd name="connsiteY7" fmla="*/ 534484 h 733869"/>
                <a:gd name="connsiteX8" fmla="*/ 508997 w 891254"/>
                <a:gd name="connsiteY8" fmla="*/ 727633 h 733869"/>
                <a:gd name="connsiteX9" fmla="*/ 69573 w 891254"/>
                <a:gd name="connsiteY9" fmla="*/ 708318 h 733869"/>
                <a:gd name="connsiteX10" fmla="*/ 6798 w 891254"/>
                <a:gd name="connsiteY10" fmla="*/ 602086 h 733869"/>
                <a:gd name="connsiteX0" fmla="*/ 5368 w 889824"/>
                <a:gd name="connsiteY0" fmla="*/ 602086 h 733869"/>
                <a:gd name="connsiteX1" fmla="*/ 106774 w 889824"/>
                <a:gd name="connsiteY1" fmla="*/ 408937 h 733869"/>
                <a:gd name="connsiteX2" fmla="*/ 217836 w 889824"/>
                <a:gd name="connsiteY2" fmla="*/ 235103 h 733869"/>
                <a:gd name="connsiteX3" fmla="*/ 324071 w 889824"/>
                <a:gd name="connsiteY3" fmla="*/ 85412 h 733869"/>
                <a:gd name="connsiteX4" fmla="*/ 493081 w 889824"/>
                <a:gd name="connsiteY4" fmla="*/ 8153 h 733869"/>
                <a:gd name="connsiteX5" fmla="*/ 864900 w 889824"/>
                <a:gd name="connsiteY5" fmla="*/ 32296 h 733869"/>
                <a:gd name="connsiteX6" fmla="*/ 835928 w 889824"/>
                <a:gd name="connsiteY6" fmla="*/ 273732 h 733869"/>
                <a:gd name="connsiteX7" fmla="*/ 676576 w 889824"/>
                <a:gd name="connsiteY7" fmla="*/ 534484 h 733869"/>
                <a:gd name="connsiteX8" fmla="*/ 507567 w 889824"/>
                <a:gd name="connsiteY8" fmla="*/ 727633 h 733869"/>
                <a:gd name="connsiteX9" fmla="*/ 68143 w 889824"/>
                <a:gd name="connsiteY9" fmla="*/ 708318 h 733869"/>
                <a:gd name="connsiteX10" fmla="*/ 5368 w 889824"/>
                <a:gd name="connsiteY10" fmla="*/ 602086 h 733869"/>
                <a:gd name="connsiteX0" fmla="*/ 2776 w 901718"/>
                <a:gd name="connsiteY0" fmla="*/ 602086 h 734159"/>
                <a:gd name="connsiteX1" fmla="*/ 118668 w 901718"/>
                <a:gd name="connsiteY1" fmla="*/ 408937 h 734159"/>
                <a:gd name="connsiteX2" fmla="*/ 229730 w 901718"/>
                <a:gd name="connsiteY2" fmla="*/ 235103 h 734159"/>
                <a:gd name="connsiteX3" fmla="*/ 335965 w 901718"/>
                <a:gd name="connsiteY3" fmla="*/ 85412 h 734159"/>
                <a:gd name="connsiteX4" fmla="*/ 504975 w 901718"/>
                <a:gd name="connsiteY4" fmla="*/ 8153 h 734159"/>
                <a:gd name="connsiteX5" fmla="*/ 876794 w 901718"/>
                <a:gd name="connsiteY5" fmla="*/ 32296 h 734159"/>
                <a:gd name="connsiteX6" fmla="*/ 847822 w 901718"/>
                <a:gd name="connsiteY6" fmla="*/ 273732 h 734159"/>
                <a:gd name="connsiteX7" fmla="*/ 688470 w 901718"/>
                <a:gd name="connsiteY7" fmla="*/ 534484 h 734159"/>
                <a:gd name="connsiteX8" fmla="*/ 519461 w 901718"/>
                <a:gd name="connsiteY8" fmla="*/ 727633 h 734159"/>
                <a:gd name="connsiteX9" fmla="*/ 80037 w 901718"/>
                <a:gd name="connsiteY9" fmla="*/ 708318 h 734159"/>
                <a:gd name="connsiteX10" fmla="*/ 2776 w 901718"/>
                <a:gd name="connsiteY10" fmla="*/ 602086 h 734159"/>
                <a:gd name="connsiteX0" fmla="*/ 2776 w 906674"/>
                <a:gd name="connsiteY0" fmla="*/ 600388 h 732461"/>
                <a:gd name="connsiteX1" fmla="*/ 118668 w 906674"/>
                <a:gd name="connsiteY1" fmla="*/ 407239 h 732461"/>
                <a:gd name="connsiteX2" fmla="*/ 229730 w 906674"/>
                <a:gd name="connsiteY2" fmla="*/ 233405 h 732461"/>
                <a:gd name="connsiteX3" fmla="*/ 335965 w 906674"/>
                <a:gd name="connsiteY3" fmla="*/ 83714 h 732461"/>
                <a:gd name="connsiteX4" fmla="*/ 504975 w 906674"/>
                <a:gd name="connsiteY4" fmla="*/ 6455 h 732461"/>
                <a:gd name="connsiteX5" fmla="*/ 876794 w 906674"/>
                <a:gd name="connsiteY5" fmla="*/ 30598 h 732461"/>
                <a:gd name="connsiteX6" fmla="*/ 862308 w 906674"/>
                <a:gd name="connsiteY6" fmla="*/ 238233 h 732461"/>
                <a:gd name="connsiteX7" fmla="*/ 688470 w 906674"/>
                <a:gd name="connsiteY7" fmla="*/ 532786 h 732461"/>
                <a:gd name="connsiteX8" fmla="*/ 519461 w 906674"/>
                <a:gd name="connsiteY8" fmla="*/ 725935 h 732461"/>
                <a:gd name="connsiteX9" fmla="*/ 80037 w 906674"/>
                <a:gd name="connsiteY9" fmla="*/ 706620 h 732461"/>
                <a:gd name="connsiteX10" fmla="*/ 2776 w 906674"/>
                <a:gd name="connsiteY10" fmla="*/ 600388 h 732461"/>
                <a:gd name="connsiteX0" fmla="*/ 2776 w 912080"/>
                <a:gd name="connsiteY0" fmla="*/ 600388 h 732461"/>
                <a:gd name="connsiteX1" fmla="*/ 118668 w 912080"/>
                <a:gd name="connsiteY1" fmla="*/ 407239 h 732461"/>
                <a:gd name="connsiteX2" fmla="*/ 229730 w 912080"/>
                <a:gd name="connsiteY2" fmla="*/ 233405 h 732461"/>
                <a:gd name="connsiteX3" fmla="*/ 335965 w 912080"/>
                <a:gd name="connsiteY3" fmla="*/ 83714 h 732461"/>
                <a:gd name="connsiteX4" fmla="*/ 504975 w 912080"/>
                <a:gd name="connsiteY4" fmla="*/ 6455 h 732461"/>
                <a:gd name="connsiteX5" fmla="*/ 876794 w 912080"/>
                <a:gd name="connsiteY5" fmla="*/ 30598 h 732461"/>
                <a:gd name="connsiteX6" fmla="*/ 862308 w 912080"/>
                <a:gd name="connsiteY6" fmla="*/ 238233 h 732461"/>
                <a:gd name="connsiteX7" fmla="*/ 688470 w 912080"/>
                <a:gd name="connsiteY7" fmla="*/ 532786 h 732461"/>
                <a:gd name="connsiteX8" fmla="*/ 519461 w 912080"/>
                <a:gd name="connsiteY8" fmla="*/ 725935 h 732461"/>
                <a:gd name="connsiteX9" fmla="*/ 80037 w 912080"/>
                <a:gd name="connsiteY9" fmla="*/ 706620 h 732461"/>
                <a:gd name="connsiteX10" fmla="*/ 2776 w 912080"/>
                <a:gd name="connsiteY10" fmla="*/ 600388 h 732461"/>
                <a:gd name="connsiteX0" fmla="*/ 2776 w 912080"/>
                <a:gd name="connsiteY0" fmla="*/ 600388 h 732461"/>
                <a:gd name="connsiteX1" fmla="*/ 118668 w 912080"/>
                <a:gd name="connsiteY1" fmla="*/ 407239 h 732461"/>
                <a:gd name="connsiteX2" fmla="*/ 229730 w 912080"/>
                <a:gd name="connsiteY2" fmla="*/ 233405 h 732461"/>
                <a:gd name="connsiteX3" fmla="*/ 335965 w 912080"/>
                <a:gd name="connsiteY3" fmla="*/ 83714 h 732461"/>
                <a:gd name="connsiteX4" fmla="*/ 504975 w 912080"/>
                <a:gd name="connsiteY4" fmla="*/ 6455 h 732461"/>
                <a:gd name="connsiteX5" fmla="*/ 876794 w 912080"/>
                <a:gd name="connsiteY5" fmla="*/ 30598 h 732461"/>
                <a:gd name="connsiteX6" fmla="*/ 862308 w 912080"/>
                <a:gd name="connsiteY6" fmla="*/ 238233 h 732461"/>
                <a:gd name="connsiteX7" fmla="*/ 688470 w 912080"/>
                <a:gd name="connsiteY7" fmla="*/ 532786 h 732461"/>
                <a:gd name="connsiteX8" fmla="*/ 519461 w 912080"/>
                <a:gd name="connsiteY8" fmla="*/ 725935 h 732461"/>
                <a:gd name="connsiteX9" fmla="*/ 80037 w 912080"/>
                <a:gd name="connsiteY9" fmla="*/ 706620 h 732461"/>
                <a:gd name="connsiteX10" fmla="*/ 2776 w 912080"/>
                <a:gd name="connsiteY10" fmla="*/ 600388 h 732461"/>
                <a:gd name="connsiteX0" fmla="*/ 2776 w 904998"/>
                <a:gd name="connsiteY0" fmla="*/ 594237 h 726310"/>
                <a:gd name="connsiteX1" fmla="*/ 118668 w 904998"/>
                <a:gd name="connsiteY1" fmla="*/ 401088 h 726310"/>
                <a:gd name="connsiteX2" fmla="*/ 229730 w 904998"/>
                <a:gd name="connsiteY2" fmla="*/ 227254 h 726310"/>
                <a:gd name="connsiteX3" fmla="*/ 335965 w 904998"/>
                <a:gd name="connsiteY3" fmla="*/ 77563 h 726310"/>
                <a:gd name="connsiteX4" fmla="*/ 606380 w 904998"/>
                <a:gd name="connsiteY4" fmla="*/ 9961 h 726310"/>
                <a:gd name="connsiteX5" fmla="*/ 876794 w 904998"/>
                <a:gd name="connsiteY5" fmla="*/ 24447 h 726310"/>
                <a:gd name="connsiteX6" fmla="*/ 862308 w 904998"/>
                <a:gd name="connsiteY6" fmla="*/ 232082 h 726310"/>
                <a:gd name="connsiteX7" fmla="*/ 688470 w 904998"/>
                <a:gd name="connsiteY7" fmla="*/ 526635 h 726310"/>
                <a:gd name="connsiteX8" fmla="*/ 519461 w 904998"/>
                <a:gd name="connsiteY8" fmla="*/ 719784 h 726310"/>
                <a:gd name="connsiteX9" fmla="*/ 80037 w 904998"/>
                <a:gd name="connsiteY9" fmla="*/ 700469 h 726310"/>
                <a:gd name="connsiteX10" fmla="*/ 2776 w 904998"/>
                <a:gd name="connsiteY10" fmla="*/ 594237 h 726310"/>
                <a:gd name="connsiteX0" fmla="*/ 2776 w 904998"/>
                <a:gd name="connsiteY0" fmla="*/ 596105 h 728178"/>
                <a:gd name="connsiteX1" fmla="*/ 118668 w 904998"/>
                <a:gd name="connsiteY1" fmla="*/ 402956 h 728178"/>
                <a:gd name="connsiteX2" fmla="*/ 229730 w 904998"/>
                <a:gd name="connsiteY2" fmla="*/ 229122 h 728178"/>
                <a:gd name="connsiteX3" fmla="*/ 331136 w 904998"/>
                <a:gd name="connsiteY3" fmla="*/ 108404 h 728178"/>
                <a:gd name="connsiteX4" fmla="*/ 606380 w 904998"/>
                <a:gd name="connsiteY4" fmla="*/ 11829 h 728178"/>
                <a:gd name="connsiteX5" fmla="*/ 876794 w 904998"/>
                <a:gd name="connsiteY5" fmla="*/ 26315 h 728178"/>
                <a:gd name="connsiteX6" fmla="*/ 862308 w 904998"/>
                <a:gd name="connsiteY6" fmla="*/ 233950 h 728178"/>
                <a:gd name="connsiteX7" fmla="*/ 688470 w 904998"/>
                <a:gd name="connsiteY7" fmla="*/ 528503 h 728178"/>
                <a:gd name="connsiteX8" fmla="*/ 519461 w 904998"/>
                <a:gd name="connsiteY8" fmla="*/ 721652 h 728178"/>
                <a:gd name="connsiteX9" fmla="*/ 80037 w 904998"/>
                <a:gd name="connsiteY9" fmla="*/ 702337 h 728178"/>
                <a:gd name="connsiteX10" fmla="*/ 2776 w 904998"/>
                <a:gd name="connsiteY10" fmla="*/ 596105 h 728178"/>
                <a:gd name="connsiteX0" fmla="*/ 2776 w 905995"/>
                <a:gd name="connsiteY0" fmla="*/ 574636 h 706709"/>
                <a:gd name="connsiteX1" fmla="*/ 118668 w 905995"/>
                <a:gd name="connsiteY1" fmla="*/ 381487 h 706709"/>
                <a:gd name="connsiteX2" fmla="*/ 229730 w 905995"/>
                <a:gd name="connsiteY2" fmla="*/ 207653 h 706709"/>
                <a:gd name="connsiteX3" fmla="*/ 331136 w 905995"/>
                <a:gd name="connsiteY3" fmla="*/ 86935 h 706709"/>
                <a:gd name="connsiteX4" fmla="*/ 591893 w 905995"/>
                <a:gd name="connsiteY4" fmla="*/ 67619 h 706709"/>
                <a:gd name="connsiteX5" fmla="*/ 876794 w 905995"/>
                <a:gd name="connsiteY5" fmla="*/ 4846 h 706709"/>
                <a:gd name="connsiteX6" fmla="*/ 862308 w 905995"/>
                <a:gd name="connsiteY6" fmla="*/ 212481 h 706709"/>
                <a:gd name="connsiteX7" fmla="*/ 688470 w 905995"/>
                <a:gd name="connsiteY7" fmla="*/ 507034 h 706709"/>
                <a:gd name="connsiteX8" fmla="*/ 519461 w 905995"/>
                <a:gd name="connsiteY8" fmla="*/ 700183 h 706709"/>
                <a:gd name="connsiteX9" fmla="*/ 80037 w 905995"/>
                <a:gd name="connsiteY9" fmla="*/ 680868 h 706709"/>
                <a:gd name="connsiteX10" fmla="*/ 2776 w 905995"/>
                <a:gd name="connsiteY10" fmla="*/ 574636 h 706709"/>
                <a:gd name="connsiteX0" fmla="*/ 2776 w 893539"/>
                <a:gd name="connsiteY0" fmla="*/ 507412 h 639485"/>
                <a:gd name="connsiteX1" fmla="*/ 118668 w 893539"/>
                <a:gd name="connsiteY1" fmla="*/ 314263 h 639485"/>
                <a:gd name="connsiteX2" fmla="*/ 229730 w 893539"/>
                <a:gd name="connsiteY2" fmla="*/ 140429 h 639485"/>
                <a:gd name="connsiteX3" fmla="*/ 331136 w 893539"/>
                <a:gd name="connsiteY3" fmla="*/ 19711 h 639485"/>
                <a:gd name="connsiteX4" fmla="*/ 591893 w 893539"/>
                <a:gd name="connsiteY4" fmla="*/ 395 h 639485"/>
                <a:gd name="connsiteX5" fmla="*/ 867136 w 893539"/>
                <a:gd name="connsiteY5" fmla="*/ 19711 h 639485"/>
                <a:gd name="connsiteX6" fmla="*/ 862308 w 893539"/>
                <a:gd name="connsiteY6" fmla="*/ 145257 h 639485"/>
                <a:gd name="connsiteX7" fmla="*/ 688470 w 893539"/>
                <a:gd name="connsiteY7" fmla="*/ 439810 h 639485"/>
                <a:gd name="connsiteX8" fmla="*/ 519461 w 893539"/>
                <a:gd name="connsiteY8" fmla="*/ 632959 h 639485"/>
                <a:gd name="connsiteX9" fmla="*/ 80037 w 893539"/>
                <a:gd name="connsiteY9" fmla="*/ 613644 h 639485"/>
                <a:gd name="connsiteX10" fmla="*/ 2776 w 893539"/>
                <a:gd name="connsiteY10" fmla="*/ 507412 h 639485"/>
                <a:gd name="connsiteX0" fmla="*/ 2776 w 886103"/>
                <a:gd name="connsiteY0" fmla="*/ 510955 h 643028"/>
                <a:gd name="connsiteX1" fmla="*/ 118668 w 886103"/>
                <a:gd name="connsiteY1" fmla="*/ 317806 h 643028"/>
                <a:gd name="connsiteX2" fmla="*/ 229730 w 886103"/>
                <a:gd name="connsiteY2" fmla="*/ 143972 h 643028"/>
                <a:gd name="connsiteX3" fmla="*/ 331136 w 886103"/>
                <a:gd name="connsiteY3" fmla="*/ 23254 h 643028"/>
                <a:gd name="connsiteX4" fmla="*/ 591893 w 886103"/>
                <a:gd name="connsiteY4" fmla="*/ 3938 h 643028"/>
                <a:gd name="connsiteX5" fmla="*/ 867136 w 886103"/>
                <a:gd name="connsiteY5" fmla="*/ 23254 h 643028"/>
                <a:gd name="connsiteX6" fmla="*/ 842993 w 886103"/>
                <a:gd name="connsiteY6" fmla="*/ 221231 h 643028"/>
                <a:gd name="connsiteX7" fmla="*/ 688470 w 886103"/>
                <a:gd name="connsiteY7" fmla="*/ 443353 h 643028"/>
                <a:gd name="connsiteX8" fmla="*/ 519461 w 886103"/>
                <a:gd name="connsiteY8" fmla="*/ 636502 h 643028"/>
                <a:gd name="connsiteX9" fmla="*/ 80037 w 886103"/>
                <a:gd name="connsiteY9" fmla="*/ 617187 h 643028"/>
                <a:gd name="connsiteX10" fmla="*/ 2776 w 886103"/>
                <a:gd name="connsiteY10" fmla="*/ 510955 h 643028"/>
                <a:gd name="connsiteX0" fmla="*/ 2776 w 885763"/>
                <a:gd name="connsiteY0" fmla="*/ 510955 h 643028"/>
                <a:gd name="connsiteX1" fmla="*/ 118668 w 885763"/>
                <a:gd name="connsiteY1" fmla="*/ 317806 h 643028"/>
                <a:gd name="connsiteX2" fmla="*/ 229730 w 885763"/>
                <a:gd name="connsiteY2" fmla="*/ 143972 h 643028"/>
                <a:gd name="connsiteX3" fmla="*/ 331136 w 885763"/>
                <a:gd name="connsiteY3" fmla="*/ 23254 h 643028"/>
                <a:gd name="connsiteX4" fmla="*/ 591893 w 885763"/>
                <a:gd name="connsiteY4" fmla="*/ 3938 h 643028"/>
                <a:gd name="connsiteX5" fmla="*/ 867136 w 885763"/>
                <a:gd name="connsiteY5" fmla="*/ 23254 h 643028"/>
                <a:gd name="connsiteX6" fmla="*/ 842993 w 885763"/>
                <a:gd name="connsiteY6" fmla="*/ 221231 h 643028"/>
                <a:gd name="connsiteX7" fmla="*/ 698128 w 885763"/>
                <a:gd name="connsiteY7" fmla="*/ 472325 h 643028"/>
                <a:gd name="connsiteX8" fmla="*/ 519461 w 885763"/>
                <a:gd name="connsiteY8" fmla="*/ 636502 h 643028"/>
                <a:gd name="connsiteX9" fmla="*/ 80037 w 885763"/>
                <a:gd name="connsiteY9" fmla="*/ 617187 h 643028"/>
                <a:gd name="connsiteX10" fmla="*/ 2776 w 885763"/>
                <a:gd name="connsiteY10" fmla="*/ 510955 h 643028"/>
                <a:gd name="connsiteX0" fmla="*/ 2776 w 885763"/>
                <a:gd name="connsiteY0" fmla="*/ 510955 h 622432"/>
                <a:gd name="connsiteX1" fmla="*/ 118668 w 885763"/>
                <a:gd name="connsiteY1" fmla="*/ 317806 h 622432"/>
                <a:gd name="connsiteX2" fmla="*/ 229730 w 885763"/>
                <a:gd name="connsiteY2" fmla="*/ 143972 h 622432"/>
                <a:gd name="connsiteX3" fmla="*/ 331136 w 885763"/>
                <a:gd name="connsiteY3" fmla="*/ 23254 h 622432"/>
                <a:gd name="connsiteX4" fmla="*/ 591893 w 885763"/>
                <a:gd name="connsiteY4" fmla="*/ 3938 h 622432"/>
                <a:gd name="connsiteX5" fmla="*/ 867136 w 885763"/>
                <a:gd name="connsiteY5" fmla="*/ 23254 h 622432"/>
                <a:gd name="connsiteX6" fmla="*/ 842993 w 885763"/>
                <a:gd name="connsiteY6" fmla="*/ 221231 h 622432"/>
                <a:gd name="connsiteX7" fmla="*/ 698128 w 885763"/>
                <a:gd name="connsiteY7" fmla="*/ 472325 h 622432"/>
                <a:gd name="connsiteX8" fmla="*/ 519461 w 885763"/>
                <a:gd name="connsiteY8" fmla="*/ 597873 h 622432"/>
                <a:gd name="connsiteX9" fmla="*/ 80037 w 885763"/>
                <a:gd name="connsiteY9" fmla="*/ 617187 h 622432"/>
                <a:gd name="connsiteX10" fmla="*/ 2776 w 885763"/>
                <a:gd name="connsiteY10" fmla="*/ 510955 h 622432"/>
                <a:gd name="connsiteX0" fmla="*/ 0 w 882987"/>
                <a:gd name="connsiteY0" fmla="*/ 510955 h 606961"/>
                <a:gd name="connsiteX1" fmla="*/ 115892 w 882987"/>
                <a:gd name="connsiteY1" fmla="*/ 317806 h 606961"/>
                <a:gd name="connsiteX2" fmla="*/ 226954 w 882987"/>
                <a:gd name="connsiteY2" fmla="*/ 143972 h 606961"/>
                <a:gd name="connsiteX3" fmla="*/ 328360 w 882987"/>
                <a:gd name="connsiteY3" fmla="*/ 23254 h 606961"/>
                <a:gd name="connsiteX4" fmla="*/ 589117 w 882987"/>
                <a:gd name="connsiteY4" fmla="*/ 3938 h 606961"/>
                <a:gd name="connsiteX5" fmla="*/ 864360 w 882987"/>
                <a:gd name="connsiteY5" fmla="*/ 23254 h 606961"/>
                <a:gd name="connsiteX6" fmla="*/ 840217 w 882987"/>
                <a:gd name="connsiteY6" fmla="*/ 221231 h 606961"/>
                <a:gd name="connsiteX7" fmla="*/ 695352 w 882987"/>
                <a:gd name="connsiteY7" fmla="*/ 472325 h 606961"/>
                <a:gd name="connsiteX8" fmla="*/ 516685 w 882987"/>
                <a:gd name="connsiteY8" fmla="*/ 597873 h 606961"/>
                <a:gd name="connsiteX9" fmla="*/ 115892 w 882987"/>
                <a:gd name="connsiteY9" fmla="*/ 593043 h 606961"/>
                <a:gd name="connsiteX10" fmla="*/ 0 w 882987"/>
                <a:gd name="connsiteY10" fmla="*/ 510955 h 606961"/>
                <a:gd name="connsiteX0" fmla="*/ 136 w 883123"/>
                <a:gd name="connsiteY0" fmla="*/ 510955 h 604502"/>
                <a:gd name="connsiteX1" fmla="*/ 116028 w 883123"/>
                <a:gd name="connsiteY1" fmla="*/ 317806 h 604502"/>
                <a:gd name="connsiteX2" fmla="*/ 227090 w 883123"/>
                <a:gd name="connsiteY2" fmla="*/ 143972 h 604502"/>
                <a:gd name="connsiteX3" fmla="*/ 328496 w 883123"/>
                <a:gd name="connsiteY3" fmla="*/ 23254 h 604502"/>
                <a:gd name="connsiteX4" fmla="*/ 589253 w 883123"/>
                <a:gd name="connsiteY4" fmla="*/ 3938 h 604502"/>
                <a:gd name="connsiteX5" fmla="*/ 864496 w 883123"/>
                <a:gd name="connsiteY5" fmla="*/ 23254 h 604502"/>
                <a:gd name="connsiteX6" fmla="*/ 840353 w 883123"/>
                <a:gd name="connsiteY6" fmla="*/ 221231 h 604502"/>
                <a:gd name="connsiteX7" fmla="*/ 695488 w 883123"/>
                <a:gd name="connsiteY7" fmla="*/ 472325 h 604502"/>
                <a:gd name="connsiteX8" fmla="*/ 516821 w 883123"/>
                <a:gd name="connsiteY8" fmla="*/ 597873 h 604502"/>
                <a:gd name="connsiteX9" fmla="*/ 116028 w 883123"/>
                <a:gd name="connsiteY9" fmla="*/ 593043 h 604502"/>
                <a:gd name="connsiteX10" fmla="*/ 136 w 883123"/>
                <a:gd name="connsiteY10" fmla="*/ 510955 h 604502"/>
                <a:gd name="connsiteX0" fmla="*/ 136 w 875982"/>
                <a:gd name="connsiteY0" fmla="*/ 510955 h 604502"/>
                <a:gd name="connsiteX1" fmla="*/ 116028 w 875982"/>
                <a:gd name="connsiteY1" fmla="*/ 317806 h 604502"/>
                <a:gd name="connsiteX2" fmla="*/ 227090 w 875982"/>
                <a:gd name="connsiteY2" fmla="*/ 143972 h 604502"/>
                <a:gd name="connsiteX3" fmla="*/ 328496 w 875982"/>
                <a:gd name="connsiteY3" fmla="*/ 23254 h 604502"/>
                <a:gd name="connsiteX4" fmla="*/ 685829 w 875982"/>
                <a:gd name="connsiteY4" fmla="*/ 3938 h 604502"/>
                <a:gd name="connsiteX5" fmla="*/ 864496 w 875982"/>
                <a:gd name="connsiteY5" fmla="*/ 23254 h 604502"/>
                <a:gd name="connsiteX6" fmla="*/ 840353 w 875982"/>
                <a:gd name="connsiteY6" fmla="*/ 221231 h 604502"/>
                <a:gd name="connsiteX7" fmla="*/ 695488 w 875982"/>
                <a:gd name="connsiteY7" fmla="*/ 472325 h 604502"/>
                <a:gd name="connsiteX8" fmla="*/ 516821 w 875982"/>
                <a:gd name="connsiteY8" fmla="*/ 597873 h 604502"/>
                <a:gd name="connsiteX9" fmla="*/ 116028 w 875982"/>
                <a:gd name="connsiteY9" fmla="*/ 593043 h 604502"/>
                <a:gd name="connsiteX10" fmla="*/ 136 w 875982"/>
                <a:gd name="connsiteY10" fmla="*/ 510955 h 604502"/>
                <a:gd name="connsiteX0" fmla="*/ 136 w 875982"/>
                <a:gd name="connsiteY0" fmla="*/ 510955 h 604502"/>
                <a:gd name="connsiteX1" fmla="*/ 116028 w 875982"/>
                <a:gd name="connsiteY1" fmla="*/ 317806 h 604502"/>
                <a:gd name="connsiteX2" fmla="*/ 227090 w 875982"/>
                <a:gd name="connsiteY2" fmla="*/ 143972 h 604502"/>
                <a:gd name="connsiteX3" fmla="*/ 367126 w 875982"/>
                <a:gd name="connsiteY3" fmla="*/ 23254 h 604502"/>
                <a:gd name="connsiteX4" fmla="*/ 685829 w 875982"/>
                <a:gd name="connsiteY4" fmla="*/ 3938 h 604502"/>
                <a:gd name="connsiteX5" fmla="*/ 864496 w 875982"/>
                <a:gd name="connsiteY5" fmla="*/ 23254 h 604502"/>
                <a:gd name="connsiteX6" fmla="*/ 840353 w 875982"/>
                <a:gd name="connsiteY6" fmla="*/ 221231 h 604502"/>
                <a:gd name="connsiteX7" fmla="*/ 695488 w 875982"/>
                <a:gd name="connsiteY7" fmla="*/ 472325 h 604502"/>
                <a:gd name="connsiteX8" fmla="*/ 516821 w 875982"/>
                <a:gd name="connsiteY8" fmla="*/ 597873 h 604502"/>
                <a:gd name="connsiteX9" fmla="*/ 116028 w 875982"/>
                <a:gd name="connsiteY9" fmla="*/ 593043 h 604502"/>
                <a:gd name="connsiteX10" fmla="*/ 136 w 875982"/>
                <a:gd name="connsiteY10" fmla="*/ 510955 h 604502"/>
                <a:gd name="connsiteX0" fmla="*/ 0 w 875846"/>
                <a:gd name="connsiteY0" fmla="*/ 510955 h 603916"/>
                <a:gd name="connsiteX1" fmla="*/ 115892 w 875846"/>
                <a:gd name="connsiteY1" fmla="*/ 317806 h 603916"/>
                <a:gd name="connsiteX2" fmla="*/ 226954 w 875846"/>
                <a:gd name="connsiteY2" fmla="*/ 143972 h 603916"/>
                <a:gd name="connsiteX3" fmla="*/ 366990 w 875846"/>
                <a:gd name="connsiteY3" fmla="*/ 23254 h 603916"/>
                <a:gd name="connsiteX4" fmla="*/ 685693 w 875846"/>
                <a:gd name="connsiteY4" fmla="*/ 3938 h 603916"/>
                <a:gd name="connsiteX5" fmla="*/ 864360 w 875846"/>
                <a:gd name="connsiteY5" fmla="*/ 23254 h 603916"/>
                <a:gd name="connsiteX6" fmla="*/ 840217 w 875846"/>
                <a:gd name="connsiteY6" fmla="*/ 221231 h 603916"/>
                <a:gd name="connsiteX7" fmla="*/ 695352 w 875846"/>
                <a:gd name="connsiteY7" fmla="*/ 472325 h 603916"/>
                <a:gd name="connsiteX8" fmla="*/ 497370 w 875846"/>
                <a:gd name="connsiteY8" fmla="*/ 593044 h 603916"/>
                <a:gd name="connsiteX9" fmla="*/ 115892 w 875846"/>
                <a:gd name="connsiteY9" fmla="*/ 593043 h 603916"/>
                <a:gd name="connsiteX10" fmla="*/ 0 w 875846"/>
                <a:gd name="connsiteY10" fmla="*/ 510955 h 603916"/>
                <a:gd name="connsiteX0" fmla="*/ 0 w 875846"/>
                <a:gd name="connsiteY0" fmla="*/ 510955 h 602136"/>
                <a:gd name="connsiteX1" fmla="*/ 115892 w 875846"/>
                <a:gd name="connsiteY1" fmla="*/ 317806 h 602136"/>
                <a:gd name="connsiteX2" fmla="*/ 226954 w 875846"/>
                <a:gd name="connsiteY2" fmla="*/ 143972 h 602136"/>
                <a:gd name="connsiteX3" fmla="*/ 366990 w 875846"/>
                <a:gd name="connsiteY3" fmla="*/ 23254 h 602136"/>
                <a:gd name="connsiteX4" fmla="*/ 685693 w 875846"/>
                <a:gd name="connsiteY4" fmla="*/ 3938 h 602136"/>
                <a:gd name="connsiteX5" fmla="*/ 864360 w 875846"/>
                <a:gd name="connsiteY5" fmla="*/ 23254 h 602136"/>
                <a:gd name="connsiteX6" fmla="*/ 840217 w 875846"/>
                <a:gd name="connsiteY6" fmla="*/ 221231 h 602136"/>
                <a:gd name="connsiteX7" fmla="*/ 695352 w 875846"/>
                <a:gd name="connsiteY7" fmla="*/ 472325 h 602136"/>
                <a:gd name="connsiteX8" fmla="*/ 497370 w 875846"/>
                <a:gd name="connsiteY8" fmla="*/ 593044 h 602136"/>
                <a:gd name="connsiteX9" fmla="*/ 115892 w 875846"/>
                <a:gd name="connsiteY9" fmla="*/ 593043 h 602136"/>
                <a:gd name="connsiteX10" fmla="*/ 0 w 875846"/>
                <a:gd name="connsiteY10" fmla="*/ 510955 h 602136"/>
                <a:gd name="connsiteX0" fmla="*/ 3434 w 879280"/>
                <a:gd name="connsiteY0" fmla="*/ 510955 h 597519"/>
                <a:gd name="connsiteX1" fmla="*/ 119326 w 879280"/>
                <a:gd name="connsiteY1" fmla="*/ 317806 h 597519"/>
                <a:gd name="connsiteX2" fmla="*/ 230388 w 879280"/>
                <a:gd name="connsiteY2" fmla="*/ 143972 h 597519"/>
                <a:gd name="connsiteX3" fmla="*/ 370424 w 879280"/>
                <a:gd name="connsiteY3" fmla="*/ 23254 h 597519"/>
                <a:gd name="connsiteX4" fmla="*/ 689127 w 879280"/>
                <a:gd name="connsiteY4" fmla="*/ 3938 h 597519"/>
                <a:gd name="connsiteX5" fmla="*/ 867794 w 879280"/>
                <a:gd name="connsiteY5" fmla="*/ 23254 h 597519"/>
                <a:gd name="connsiteX6" fmla="*/ 843651 w 879280"/>
                <a:gd name="connsiteY6" fmla="*/ 221231 h 597519"/>
                <a:gd name="connsiteX7" fmla="*/ 698786 w 879280"/>
                <a:gd name="connsiteY7" fmla="*/ 472325 h 597519"/>
                <a:gd name="connsiteX8" fmla="*/ 500804 w 879280"/>
                <a:gd name="connsiteY8" fmla="*/ 593044 h 597519"/>
                <a:gd name="connsiteX9" fmla="*/ 119326 w 879280"/>
                <a:gd name="connsiteY9" fmla="*/ 593043 h 597519"/>
                <a:gd name="connsiteX10" fmla="*/ 3434 w 879280"/>
                <a:gd name="connsiteY10" fmla="*/ 510955 h 597519"/>
                <a:gd name="connsiteX0" fmla="*/ 3434 w 931296"/>
                <a:gd name="connsiteY0" fmla="*/ 507976 h 594540"/>
                <a:gd name="connsiteX1" fmla="*/ 119326 w 931296"/>
                <a:gd name="connsiteY1" fmla="*/ 314827 h 594540"/>
                <a:gd name="connsiteX2" fmla="*/ 230388 w 931296"/>
                <a:gd name="connsiteY2" fmla="*/ 140993 h 594540"/>
                <a:gd name="connsiteX3" fmla="*/ 370424 w 931296"/>
                <a:gd name="connsiteY3" fmla="*/ 20275 h 594540"/>
                <a:gd name="connsiteX4" fmla="*/ 689127 w 931296"/>
                <a:gd name="connsiteY4" fmla="*/ 959 h 594540"/>
                <a:gd name="connsiteX5" fmla="*/ 925740 w 931296"/>
                <a:gd name="connsiteY5" fmla="*/ 29933 h 594540"/>
                <a:gd name="connsiteX6" fmla="*/ 843651 w 931296"/>
                <a:gd name="connsiteY6" fmla="*/ 218252 h 594540"/>
                <a:gd name="connsiteX7" fmla="*/ 698786 w 931296"/>
                <a:gd name="connsiteY7" fmla="*/ 469346 h 594540"/>
                <a:gd name="connsiteX8" fmla="*/ 500804 w 931296"/>
                <a:gd name="connsiteY8" fmla="*/ 590065 h 594540"/>
                <a:gd name="connsiteX9" fmla="*/ 119326 w 931296"/>
                <a:gd name="connsiteY9" fmla="*/ 590064 h 594540"/>
                <a:gd name="connsiteX10" fmla="*/ 3434 w 931296"/>
                <a:gd name="connsiteY10" fmla="*/ 507976 h 594540"/>
                <a:gd name="connsiteX0" fmla="*/ 3434 w 933204"/>
                <a:gd name="connsiteY0" fmla="*/ 507976 h 594540"/>
                <a:gd name="connsiteX1" fmla="*/ 119326 w 933204"/>
                <a:gd name="connsiteY1" fmla="*/ 314827 h 594540"/>
                <a:gd name="connsiteX2" fmla="*/ 230388 w 933204"/>
                <a:gd name="connsiteY2" fmla="*/ 140993 h 594540"/>
                <a:gd name="connsiteX3" fmla="*/ 370424 w 933204"/>
                <a:gd name="connsiteY3" fmla="*/ 20275 h 594540"/>
                <a:gd name="connsiteX4" fmla="*/ 689127 w 933204"/>
                <a:gd name="connsiteY4" fmla="*/ 959 h 594540"/>
                <a:gd name="connsiteX5" fmla="*/ 925740 w 933204"/>
                <a:gd name="connsiteY5" fmla="*/ 29933 h 594540"/>
                <a:gd name="connsiteX6" fmla="*/ 858138 w 933204"/>
                <a:gd name="connsiteY6" fmla="*/ 232738 h 594540"/>
                <a:gd name="connsiteX7" fmla="*/ 698786 w 933204"/>
                <a:gd name="connsiteY7" fmla="*/ 469346 h 594540"/>
                <a:gd name="connsiteX8" fmla="*/ 500804 w 933204"/>
                <a:gd name="connsiteY8" fmla="*/ 590065 h 594540"/>
                <a:gd name="connsiteX9" fmla="*/ 119326 w 933204"/>
                <a:gd name="connsiteY9" fmla="*/ 590064 h 594540"/>
                <a:gd name="connsiteX10" fmla="*/ 3434 w 933204"/>
                <a:gd name="connsiteY10" fmla="*/ 507976 h 59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3204" h="594540">
                  <a:moveTo>
                    <a:pt x="3434" y="507976"/>
                  </a:moveTo>
                  <a:cubicBezTo>
                    <a:pt x="3434" y="462103"/>
                    <a:pt x="81500" y="375991"/>
                    <a:pt x="119326" y="314827"/>
                  </a:cubicBezTo>
                  <a:cubicBezTo>
                    <a:pt x="157152" y="253663"/>
                    <a:pt x="188538" y="190085"/>
                    <a:pt x="230388" y="140993"/>
                  </a:cubicBezTo>
                  <a:cubicBezTo>
                    <a:pt x="272238" y="91901"/>
                    <a:pt x="293968" y="43614"/>
                    <a:pt x="370424" y="20275"/>
                  </a:cubicBezTo>
                  <a:cubicBezTo>
                    <a:pt x="446881" y="-3064"/>
                    <a:pt x="596574" y="-651"/>
                    <a:pt x="689127" y="959"/>
                  </a:cubicBezTo>
                  <a:cubicBezTo>
                    <a:pt x="781680" y="2569"/>
                    <a:pt x="897572" y="-8697"/>
                    <a:pt x="925740" y="29933"/>
                  </a:cubicBezTo>
                  <a:cubicBezTo>
                    <a:pt x="953908" y="68563"/>
                    <a:pt x="895964" y="159503"/>
                    <a:pt x="858138" y="232738"/>
                  </a:cubicBezTo>
                  <a:cubicBezTo>
                    <a:pt x="820312" y="305973"/>
                    <a:pt x="758342" y="409792"/>
                    <a:pt x="698786" y="469346"/>
                  </a:cubicBezTo>
                  <a:cubicBezTo>
                    <a:pt x="639230" y="528901"/>
                    <a:pt x="591747" y="574774"/>
                    <a:pt x="500804" y="590065"/>
                  </a:cubicBezTo>
                  <a:cubicBezTo>
                    <a:pt x="380888" y="600527"/>
                    <a:pt x="269825" y="589259"/>
                    <a:pt x="119326" y="590064"/>
                  </a:cubicBezTo>
                  <a:cubicBezTo>
                    <a:pt x="-31173" y="590869"/>
                    <a:pt x="3434" y="553849"/>
                    <a:pt x="3434" y="507976"/>
                  </a:cubicBezTo>
                  <a:close/>
                </a:path>
              </a:pathLst>
            </a:cu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7" name="直線矢印コネクタ 56"/>
            <p:cNvCxnSpPr/>
            <p:nvPr/>
          </p:nvCxnSpPr>
          <p:spPr>
            <a:xfrm rot="3600000" flipV="1">
              <a:off x="1770487" y="4329735"/>
              <a:ext cx="583120" cy="0"/>
            </a:xfrm>
            <a:prstGeom prst="straightConnector1">
              <a:avLst/>
            </a:prstGeom>
            <a:grpFill/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矢印コネクタ 57"/>
            <p:cNvCxnSpPr/>
            <p:nvPr/>
          </p:nvCxnSpPr>
          <p:spPr>
            <a:xfrm rot="3600000" flipV="1">
              <a:off x="1703863" y="4457998"/>
              <a:ext cx="583120" cy="0"/>
            </a:xfrm>
            <a:prstGeom prst="straightConnector1">
              <a:avLst/>
            </a:prstGeom>
            <a:grpFill/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/>
            <p:cNvCxnSpPr/>
            <p:nvPr/>
          </p:nvCxnSpPr>
          <p:spPr>
            <a:xfrm rot="3600000" flipV="1">
              <a:off x="1628102" y="4583896"/>
              <a:ext cx="583120" cy="0"/>
            </a:xfrm>
            <a:prstGeom prst="straightConnector1">
              <a:avLst/>
            </a:prstGeom>
            <a:grpFill/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矢印コネクタ 59"/>
            <p:cNvCxnSpPr/>
            <p:nvPr/>
          </p:nvCxnSpPr>
          <p:spPr>
            <a:xfrm rot="3600000" flipV="1">
              <a:off x="1848799" y="4204303"/>
              <a:ext cx="583120" cy="0"/>
            </a:xfrm>
            <a:prstGeom prst="straightConnector1">
              <a:avLst/>
            </a:prstGeom>
            <a:grpFill/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直線矢印コネクタ 67"/>
          <p:cNvCxnSpPr/>
          <p:nvPr/>
        </p:nvCxnSpPr>
        <p:spPr>
          <a:xfrm flipV="1">
            <a:off x="6733745" y="2951072"/>
            <a:ext cx="301237" cy="1121212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爆発 1 96"/>
          <p:cNvSpPr/>
          <p:nvPr/>
        </p:nvSpPr>
        <p:spPr>
          <a:xfrm>
            <a:off x="6875781" y="2812538"/>
            <a:ext cx="308242" cy="369869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/>
          <p:cNvSpPr/>
          <p:nvPr/>
        </p:nvSpPr>
        <p:spPr>
          <a:xfrm>
            <a:off x="984210" y="338936"/>
            <a:ext cx="7073900" cy="830997"/>
          </a:xfrm>
          <a:prstGeom prst="rect">
            <a:avLst/>
          </a:prstGeom>
          <a:ln w="38100" cmpd="sng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/>
              <a:t>More differential studies of hard-soft interplay, </a:t>
            </a:r>
            <a:br>
              <a:rPr lang="en-US" altLang="ja-JP" sz="2400" dirty="0" smtClean="0"/>
            </a:br>
            <a:r>
              <a:rPr lang="en-US" altLang="ja-JP" sz="2400" dirty="0" smtClean="0"/>
              <a:t>jet-medium interaction, jet-flow correlation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7099" y="4801871"/>
            <a:ext cx="35830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methods</a:t>
            </a:r>
          </a:p>
          <a:p>
            <a:pPr marL="285750" indent="-285750">
              <a:buFontTx/>
              <a:buChar char="•"/>
            </a:pPr>
            <a:r>
              <a:rPr kumimoji="1" lang="en-US" altLang="ja-JP" dirty="0" smtClean="0"/>
              <a:t>Multi-particle correlation</a:t>
            </a:r>
          </a:p>
          <a:p>
            <a:pPr marL="285750" indent="-285750">
              <a:buFontTx/>
              <a:buChar char="•"/>
            </a:pPr>
            <a:r>
              <a:rPr lang="en-US" altLang="ja-JP" dirty="0" smtClean="0"/>
              <a:t>Jet-hadron / </a:t>
            </a:r>
            <a:r>
              <a:rPr lang="en-US" altLang="ja-JP" dirty="0" smtClean="0">
                <a:latin typeface="Symbol" charset="2"/>
                <a:cs typeface="Symbol" charset="2"/>
              </a:rPr>
              <a:t>g</a:t>
            </a:r>
            <a:r>
              <a:rPr lang="en-US" altLang="ja-JP" dirty="0" smtClean="0"/>
              <a:t>-hadron correlation</a:t>
            </a:r>
          </a:p>
          <a:p>
            <a:pPr marL="285750" indent="-285750">
              <a:buFontTx/>
              <a:buChar char="•"/>
            </a:pPr>
            <a:r>
              <a:rPr kumimoji="1" lang="en-US" altLang="ja-JP" dirty="0" smtClean="0"/>
              <a:t>Jet fragmentation function</a:t>
            </a:r>
          </a:p>
          <a:p>
            <a:pPr marL="285750" indent="-285750">
              <a:buFontTx/>
              <a:buChar char="•"/>
            </a:pPr>
            <a:r>
              <a:rPr lang="en-US" altLang="ja-JP" dirty="0" smtClean="0"/>
              <a:t>Di-jet distribution</a:t>
            </a:r>
            <a:endParaRPr kumimoji="1"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23756" y="1508081"/>
            <a:ext cx="169790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Symbol" charset="2"/>
                <a:cs typeface="Symbol" charset="2"/>
              </a:rPr>
              <a:t>F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 dep. analysis</a:t>
            </a:r>
            <a:endParaRPr kumimoji="1" lang="ja-JP" altLang="en-US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641138" y="1509179"/>
            <a:ext cx="169790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Symbol" charset="2"/>
                <a:cs typeface="Symbol" charset="2"/>
              </a:rPr>
              <a:t>F</a:t>
            </a:r>
            <a:r>
              <a:rPr kumimoji="1" lang="en-US" altLang="ja-JP" baseline="-25000" dirty="0" smtClean="0"/>
              <a:t>3</a:t>
            </a:r>
            <a:r>
              <a:rPr kumimoji="1" lang="en-US" altLang="ja-JP" dirty="0" smtClean="0"/>
              <a:t> dep. analysis</a:t>
            </a:r>
            <a:endParaRPr kumimoji="1" lang="ja-JP" altLang="en-US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002755" y="1499698"/>
            <a:ext cx="173711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latin typeface="Symbol" charset="2"/>
                <a:cs typeface="Symbol" charset="2"/>
              </a:rPr>
              <a:t>h</a:t>
            </a:r>
            <a:r>
              <a:rPr kumimoji="1" lang="en-US" altLang="ja-JP" baseline="-25000" dirty="0" err="1" smtClean="0"/>
              <a:t>Jet</a:t>
            </a:r>
            <a:r>
              <a:rPr kumimoji="1" lang="en-US" altLang="ja-JP" baseline="-25000" dirty="0" smtClean="0"/>
              <a:t> </a:t>
            </a:r>
            <a:r>
              <a:rPr kumimoji="1" lang="en-US" altLang="ja-JP" dirty="0" smtClean="0"/>
              <a:t>dep. analysis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69554" y="5231064"/>
            <a:ext cx="407294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Yet another axis </a:t>
            </a:r>
            <a:r>
              <a:rPr lang="en-US" altLang="ja-JP" dirty="0"/>
              <a:t>as </a:t>
            </a:r>
            <a:r>
              <a:rPr lang="en-US" altLang="ja-JP" dirty="0" smtClean="0"/>
              <a:t>a control parameter </a:t>
            </a:r>
            <a:br>
              <a:rPr lang="en-US" altLang="ja-JP" dirty="0" smtClean="0"/>
            </a:br>
            <a:r>
              <a:rPr lang="en-US" altLang="ja-JP" dirty="0" smtClean="0"/>
              <a:t>to define path length, geometry a</a:t>
            </a:r>
            <a:r>
              <a:rPr kumimoji="1" lang="en-US" altLang="ja-JP" dirty="0" smtClean="0"/>
              <a:t>nd expansion. </a:t>
            </a:r>
            <a:r>
              <a:rPr lang="en-US" altLang="ja-JP" dirty="0" smtClean="0"/>
              <a:t>Please j</a:t>
            </a:r>
            <a:r>
              <a:rPr kumimoji="1" lang="en-US" altLang="ja-JP" dirty="0" smtClean="0"/>
              <a:t>oin me, if you agree…</a:t>
            </a:r>
            <a:endParaRPr kumimoji="1" lang="ja-JP" altLang="en-US" dirty="0"/>
          </a:p>
        </p:txBody>
      </p:sp>
      <p:sp>
        <p:nvSpPr>
          <p:cNvPr id="90" name="左右矢印 89"/>
          <p:cNvSpPr/>
          <p:nvPr/>
        </p:nvSpPr>
        <p:spPr>
          <a:xfrm rot="1560000">
            <a:off x="6927947" y="2499951"/>
            <a:ext cx="508000" cy="147053"/>
          </a:xfrm>
          <a:prstGeom prst="leftRightArrow">
            <a:avLst/>
          </a:prstGeom>
          <a:solidFill>
            <a:srgbClr val="FF00FF">
              <a:alpha val="5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左右矢印 71"/>
          <p:cNvSpPr/>
          <p:nvPr/>
        </p:nvSpPr>
        <p:spPr>
          <a:xfrm rot="3420000">
            <a:off x="4766293" y="2876107"/>
            <a:ext cx="508000" cy="147053"/>
          </a:xfrm>
          <a:prstGeom prst="leftRightArrow">
            <a:avLst/>
          </a:prstGeom>
          <a:solidFill>
            <a:srgbClr val="FF00FF">
              <a:alpha val="5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日付プレースホルダー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15" name="フッター プレースホルダー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21" name="スライド番号プレースホルダー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85D-8E2A-914B-B8E9-D012917E9806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18" name="二等辺三角形 17"/>
          <p:cNvSpPr/>
          <p:nvPr/>
        </p:nvSpPr>
        <p:spPr>
          <a:xfrm rot="12600000">
            <a:off x="1053175" y="3928070"/>
            <a:ext cx="1032307" cy="434420"/>
          </a:xfrm>
          <a:prstGeom prst="triangle">
            <a:avLst/>
          </a:prstGeom>
          <a:solidFill>
            <a:srgbClr val="FF00FF">
              <a:alpha val="5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1476379" y="2283229"/>
            <a:ext cx="1158990" cy="2034284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爆発 1 15"/>
          <p:cNvSpPr/>
          <p:nvPr/>
        </p:nvSpPr>
        <p:spPr>
          <a:xfrm>
            <a:off x="2144405" y="2684035"/>
            <a:ext cx="308242" cy="369869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左右矢印 72"/>
          <p:cNvSpPr/>
          <p:nvPr/>
        </p:nvSpPr>
        <p:spPr>
          <a:xfrm rot="1680000">
            <a:off x="2193013" y="2561414"/>
            <a:ext cx="508000" cy="147053"/>
          </a:xfrm>
          <a:prstGeom prst="leftRightArrow">
            <a:avLst/>
          </a:prstGeom>
          <a:solidFill>
            <a:srgbClr val="FF00FF">
              <a:alpha val="5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357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図 42" descr="he3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000">
            <a:off x="329728" y="4183422"/>
            <a:ext cx="1471527" cy="1486909"/>
          </a:xfrm>
          <a:prstGeom prst="rect">
            <a:avLst/>
          </a:prstGeom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488B-4350-6343-B712-D879FA102C32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10" name="図 9" descr="He3Au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531" y="4541742"/>
            <a:ext cx="6999081" cy="1831889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1800283" y="3925025"/>
            <a:ext cx="2372126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baseline="30000" dirty="0"/>
              <a:t>3</a:t>
            </a:r>
            <a:r>
              <a:rPr lang="en-US" altLang="ja-JP" dirty="0"/>
              <a:t>He+</a:t>
            </a:r>
            <a:r>
              <a:rPr lang="en-US" altLang="ja-JP" dirty="0" smtClean="0"/>
              <a:t>Au collision data</a:t>
            </a:r>
          </a:p>
          <a:p>
            <a:r>
              <a:rPr lang="en-US" altLang="ja-JP" dirty="0" smtClean="0"/>
              <a:t>on tape in RHIC-RUN14</a:t>
            </a:r>
            <a:endParaRPr lang="ja-JP" altLang="en-US" dirty="0"/>
          </a:p>
        </p:txBody>
      </p:sp>
      <p:pic>
        <p:nvPicPr>
          <p:cNvPr id="9" name="図 8" descr="v1-cuau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961" y="73321"/>
            <a:ext cx="3807550" cy="4094283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04889" y="3705940"/>
            <a:ext cx="370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charset="2"/>
                <a:cs typeface="Symbol" charset="2"/>
              </a:rPr>
              <a:t>h</a:t>
            </a:r>
            <a:endParaRPr kumimoji="1" lang="ja-JP" altLang="en-US" sz="2400" dirty="0">
              <a:latin typeface="Symbol" charset="2"/>
              <a:cs typeface="Symbol" charset="2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801961" y="3878859"/>
            <a:ext cx="14285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PHENIX, QM14</a:t>
            </a:r>
            <a:endParaRPr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4676" y="157064"/>
            <a:ext cx="2483213" cy="830997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Various flow </a:t>
            </a:r>
            <a:br>
              <a:rPr lang="en-US" altLang="ja-JP" sz="2400" dirty="0" smtClean="0"/>
            </a:br>
            <a:r>
              <a:rPr lang="en-US" altLang="ja-JP" sz="2400" dirty="0" smtClean="0"/>
              <a:t>studies </a:t>
            </a:r>
            <a:r>
              <a:rPr kumimoji="1" lang="en-US" altLang="ja-JP" sz="2400" dirty="0" smtClean="0"/>
              <a:t>at </a:t>
            </a:r>
            <a:r>
              <a:rPr lang="en-US" altLang="ja-JP" sz="2400" dirty="0" smtClean="0"/>
              <a:t>RHIC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03050" y="2770115"/>
            <a:ext cx="160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200GeV </a:t>
            </a:r>
            <a:r>
              <a:rPr kumimoji="1" lang="en-US" altLang="ja-JP" dirty="0" err="1" smtClean="0"/>
              <a:t>Cu+Au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8138938" y="3925025"/>
            <a:ext cx="547862" cy="2923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 descr="CuAu0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586" y="1011344"/>
            <a:ext cx="1131321" cy="10591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図 33" descr="CuAu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531" y="1694834"/>
            <a:ext cx="1122815" cy="105910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3" name="図 32" descr="CuAu2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54" y="2429637"/>
            <a:ext cx="1155392" cy="10591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テキスト ボックス 34"/>
          <p:cNvSpPr txBox="1"/>
          <p:nvPr/>
        </p:nvSpPr>
        <p:spPr>
          <a:xfrm>
            <a:off x="1243483" y="5765601"/>
            <a:ext cx="1227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hydro-</a:t>
            </a:r>
          </a:p>
          <a:p>
            <a:r>
              <a:rPr kumimoji="1" lang="en-US" altLang="ja-JP" dirty="0" smtClean="0">
                <a:solidFill>
                  <a:srgbClr val="0000FF"/>
                </a:solidFill>
              </a:rPr>
              <a:t>calculation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72968" y="3457369"/>
            <a:ext cx="1187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Au </a:t>
            </a:r>
            <a:r>
              <a:rPr lang="en-US" altLang="ja-JP" sz="1400" dirty="0" smtClean="0"/>
              <a:t>spectators</a:t>
            </a:r>
            <a:endParaRPr kumimoji="1" lang="ja-JP" altLang="en-US" sz="14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782870" y="703567"/>
            <a:ext cx="1178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 smtClean="0"/>
              <a:t>Cu </a:t>
            </a:r>
            <a:r>
              <a:rPr lang="en-US" altLang="ja-JP" sz="1400" dirty="0" smtClean="0"/>
              <a:t>spectators</a:t>
            </a:r>
            <a:endParaRPr kumimoji="1" lang="ja-JP" altLang="en-US" sz="14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961736" y="1148999"/>
            <a:ext cx="60173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F</a:t>
            </a:r>
            <a:r>
              <a:rPr kumimoji="1" lang="en-US" altLang="ja-JP" baseline="-25000" dirty="0" smtClean="0">
                <a:solidFill>
                  <a:srgbClr val="FF6600"/>
                </a:solidFill>
              </a:rPr>
              <a:t>1</a:t>
            </a:r>
            <a:r>
              <a:rPr kumimoji="1" lang="en-US" altLang="ja-JP" baseline="30000" dirty="0" smtClean="0">
                <a:solidFill>
                  <a:srgbClr val="FF6600"/>
                </a:solidFill>
              </a:rPr>
              <a:t>Cu</a:t>
            </a:r>
          </a:p>
          <a:p>
            <a:endParaRPr kumimoji="1" lang="en-US" altLang="ja-JP" sz="800" dirty="0" smtClean="0">
              <a:solidFill>
                <a:srgbClr val="FF6600"/>
              </a:solidFill>
            </a:endParaRPr>
          </a:p>
          <a:p>
            <a:r>
              <a:rPr lang="en-US" altLang="ja-JP" sz="1200" dirty="0" smtClean="0">
                <a:solidFill>
                  <a:srgbClr val="FF6600"/>
                </a:solidFill>
              </a:rPr>
              <a:t>(x)</a:t>
            </a:r>
            <a:endParaRPr kumimoji="1" lang="ja-JP" altLang="en-US" sz="1200" dirty="0">
              <a:solidFill>
                <a:srgbClr val="FF6600"/>
              </a:solidFill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>
            <a:off x="4022595" y="1543235"/>
            <a:ext cx="601735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139990" y="2544373"/>
            <a:ext cx="63105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F</a:t>
            </a:r>
            <a:r>
              <a:rPr kumimoji="1" lang="en-US" altLang="ja-JP" baseline="-25000" dirty="0" smtClean="0">
                <a:solidFill>
                  <a:srgbClr val="0000FF"/>
                </a:solidFill>
              </a:rPr>
              <a:t>1</a:t>
            </a:r>
            <a:r>
              <a:rPr kumimoji="1" lang="en-US" altLang="ja-JP" baseline="30000" dirty="0" smtClean="0">
                <a:solidFill>
                  <a:srgbClr val="0000FF"/>
                </a:solidFill>
              </a:rPr>
              <a:t>Au</a:t>
            </a:r>
          </a:p>
          <a:p>
            <a:pPr algn="r"/>
            <a:endParaRPr lang="en-US" altLang="ja-JP" sz="800" dirty="0">
              <a:solidFill>
                <a:srgbClr val="0000FF"/>
              </a:solidFill>
            </a:endParaRPr>
          </a:p>
          <a:p>
            <a:pPr algn="r"/>
            <a:r>
              <a:rPr kumimoji="1" lang="en-US" altLang="ja-JP" sz="1200" dirty="0" smtClean="0">
                <a:solidFill>
                  <a:srgbClr val="0000FF"/>
                </a:solidFill>
              </a:rPr>
              <a:t>(-x)</a:t>
            </a:r>
            <a:endParaRPr kumimoji="1" lang="ja-JP" altLang="en-US" sz="1200" dirty="0">
              <a:solidFill>
                <a:srgbClr val="0000FF"/>
              </a:solidFill>
            </a:endParaRPr>
          </a:p>
        </p:txBody>
      </p:sp>
      <p:cxnSp>
        <p:nvCxnSpPr>
          <p:cNvPr id="42" name="直線矢印コネクタ 41"/>
          <p:cNvCxnSpPr/>
          <p:nvPr/>
        </p:nvCxnSpPr>
        <p:spPr>
          <a:xfrm>
            <a:off x="98174" y="2938609"/>
            <a:ext cx="601735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flipV="1">
            <a:off x="482632" y="908895"/>
            <a:ext cx="3853631" cy="2626340"/>
          </a:xfrm>
          <a:prstGeom prst="straightConnector1">
            <a:avLst/>
          </a:prstGeom>
          <a:ln w="12700" cmpd="sng">
            <a:solidFill>
              <a:srgbClr val="8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1981943" y="2702631"/>
            <a:ext cx="1049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 smtClean="0"/>
              <a:t>participants</a:t>
            </a:r>
            <a:endParaRPr kumimoji="1" lang="ja-JP" altLang="en-US" sz="1400" dirty="0"/>
          </a:p>
        </p:txBody>
      </p:sp>
      <p:sp>
        <p:nvSpPr>
          <p:cNvPr id="48" name="正方形/長方形 47"/>
          <p:cNvSpPr/>
          <p:nvPr/>
        </p:nvSpPr>
        <p:spPr>
          <a:xfrm>
            <a:off x="4113475" y="580182"/>
            <a:ext cx="601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>
                <a:solidFill>
                  <a:srgbClr val="800000"/>
                </a:solidFill>
              </a:rPr>
              <a:t>b</a:t>
            </a:r>
            <a:r>
              <a:rPr lang="en-US" altLang="ja-JP" sz="1400" dirty="0" smtClean="0">
                <a:solidFill>
                  <a:srgbClr val="800000"/>
                </a:solidFill>
              </a:rPr>
              <a:t>eam</a:t>
            </a:r>
          </a:p>
          <a:p>
            <a:pPr algn="ctr"/>
            <a:r>
              <a:rPr lang="en-US" altLang="ja-JP" sz="1400" dirty="0">
                <a:solidFill>
                  <a:srgbClr val="800000"/>
                </a:solidFill>
              </a:rPr>
              <a:t>z</a:t>
            </a:r>
            <a:endParaRPr lang="ja-JP" altLang="en-US" sz="1400" dirty="0">
              <a:solidFill>
                <a:srgbClr val="800000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11529" y="1502941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Cu+Au</a:t>
            </a:r>
            <a:r>
              <a:rPr lang="en-US" altLang="ja-JP" dirty="0"/>
              <a:t> </a:t>
            </a:r>
          </a:p>
          <a:p>
            <a:r>
              <a:rPr lang="en-US" altLang="ja-JP" dirty="0" smtClean="0"/>
              <a:t>collisions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 rot="16200000">
            <a:off x="4210569" y="1821272"/>
            <a:ext cx="1273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 v</a:t>
            </a:r>
            <a:r>
              <a:rPr kumimoji="1" lang="en-US" altLang="ja-JP" baseline="-25000" dirty="0" smtClean="0"/>
              <a:t>1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~</a:t>
            </a:r>
            <a:r>
              <a:rPr kumimoji="1" lang="en-US" altLang="ja-JP" dirty="0" smtClean="0"/>
              <a:t> &lt;</a:t>
            </a:r>
            <a:r>
              <a:rPr kumimoji="1" lang="en-US" altLang="ja-JP" dirty="0" err="1" smtClean="0"/>
              <a:t>p</a:t>
            </a:r>
            <a:r>
              <a:rPr kumimoji="1" lang="en-US" altLang="ja-JP" baseline="-25000" dirty="0" err="1" smtClean="0"/>
              <a:t>X</a:t>
            </a:r>
            <a:r>
              <a:rPr kumimoji="1" lang="en-US" altLang="ja-JP" dirty="0" smtClean="0"/>
              <a:t>&gt; )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2415657" y="2235277"/>
            <a:ext cx="799431" cy="801"/>
          </a:xfrm>
          <a:prstGeom prst="straightConnector1">
            <a:avLst/>
          </a:prstGeom>
          <a:ln w="12700" cmpd="sng">
            <a:solidFill>
              <a:srgbClr val="8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3031680" y="2048791"/>
            <a:ext cx="1395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800000"/>
                </a:solidFill>
              </a:rPr>
              <a:t>    reaction plane</a:t>
            </a:r>
          </a:p>
          <a:p>
            <a:r>
              <a:rPr lang="en-US" altLang="ja-JP" sz="1400" dirty="0">
                <a:solidFill>
                  <a:srgbClr val="800000"/>
                </a:solidFill>
              </a:rPr>
              <a:t>x</a:t>
            </a:r>
            <a:r>
              <a:rPr lang="en-US" altLang="ja-JP" sz="1400" dirty="0" smtClean="0">
                <a:solidFill>
                  <a:srgbClr val="800000"/>
                </a:solidFill>
              </a:rPr>
              <a:t>     (</a:t>
            </a:r>
            <a:r>
              <a:rPr lang="en-US" altLang="ja-JP" sz="1400" dirty="0">
                <a:solidFill>
                  <a:srgbClr val="800000"/>
                </a:solidFill>
              </a:rPr>
              <a:t>x-z plane)</a:t>
            </a:r>
            <a:endParaRPr lang="en-US" altLang="ja-JP" sz="1400" dirty="0" smtClean="0">
              <a:solidFill>
                <a:srgbClr val="800000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2118457" y="1298472"/>
            <a:ext cx="2659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800000"/>
                </a:solidFill>
              </a:rPr>
              <a:t>y</a:t>
            </a:r>
            <a:endParaRPr lang="ja-JP" altLang="en-US" sz="1400" dirty="0">
              <a:solidFill>
                <a:srgbClr val="800000"/>
              </a:solidFill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 flipV="1">
            <a:off x="2410104" y="1463614"/>
            <a:ext cx="0" cy="772464"/>
          </a:xfrm>
          <a:prstGeom prst="straightConnector1">
            <a:avLst/>
          </a:prstGeom>
          <a:ln w="12700" cmpd="sng">
            <a:solidFill>
              <a:srgbClr val="8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6806168" y="4258888"/>
            <a:ext cx="15857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 smtClean="0"/>
              <a:t>arXiv</a:t>
            </a:r>
            <a:r>
              <a:rPr lang="en-US" altLang="ja-JP" sz="1600" dirty="0" smtClean="0"/>
              <a:t>: 1312.4565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3277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lpv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5" y="4122312"/>
            <a:ext cx="3919473" cy="2516820"/>
          </a:xfrm>
          <a:prstGeom prst="rect">
            <a:avLst/>
          </a:prstGeom>
        </p:spPr>
      </p:pic>
      <p:graphicFrame>
        <p:nvGraphicFramePr>
          <p:cNvPr id="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491772"/>
              </p:ext>
            </p:extLst>
          </p:nvPr>
        </p:nvGraphicFramePr>
        <p:xfrm>
          <a:off x="1804722" y="2030775"/>
          <a:ext cx="19050" cy="1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" r:id="rId4" imgW="25400" imgH="25400" progId="">
                  <p:embed/>
                </p:oleObj>
              </mc:Choice>
              <mc:Fallback>
                <p:oleObj r:id="rId4" imgW="25400" imgH="254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722" y="2030775"/>
                        <a:ext cx="19050" cy="19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図 4" descr="phx-hbt-ene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603" y="3750931"/>
            <a:ext cx="4530792" cy="2872635"/>
          </a:xfrm>
          <a:prstGeom prst="rect">
            <a:avLst/>
          </a:prstGeom>
        </p:spPr>
      </p:pic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185644" y="575298"/>
            <a:ext cx="2097280" cy="2513509"/>
          </a:xfrm>
          <a:prstGeom prst="rect">
            <a:avLst/>
          </a:prstGeom>
          <a:ln w="38100" cmpd="sng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altLang="ja-JP" sz="800" baseline="-25000" dirty="0"/>
          </a:p>
          <a:p>
            <a:pPr algn="ctr"/>
            <a:r>
              <a:rPr lang="en-US" altLang="ja-JP" sz="2400" dirty="0" smtClean="0"/>
              <a:t>Beam energy </a:t>
            </a:r>
          </a:p>
          <a:p>
            <a:pPr algn="ctr"/>
            <a:r>
              <a:rPr lang="en-US" altLang="ja-JP" sz="2400" dirty="0" smtClean="0"/>
              <a:t>dependence </a:t>
            </a:r>
          </a:p>
          <a:p>
            <a:pPr algn="ctr"/>
            <a:r>
              <a:rPr lang="en-US" altLang="ja-JP" sz="2400" dirty="0"/>
              <a:t>o</a:t>
            </a:r>
            <a:r>
              <a:rPr lang="en-US" altLang="ja-JP" sz="2400" dirty="0" smtClean="0"/>
              <a:t>f </a:t>
            </a:r>
          </a:p>
          <a:p>
            <a:pPr algn="ctr"/>
            <a:r>
              <a:rPr lang="en-US" altLang="ja-JP" sz="2400" dirty="0" smtClean="0"/>
              <a:t>v</a:t>
            </a:r>
            <a:r>
              <a:rPr lang="en-US" altLang="ja-JP" sz="2400" baseline="-25000" dirty="0" smtClean="0"/>
              <a:t>1</a:t>
            </a:r>
            <a:r>
              <a:rPr lang="en-US" altLang="ja-JP" sz="2400" dirty="0" smtClean="0"/>
              <a:t>, v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,</a:t>
            </a:r>
            <a:r>
              <a:rPr lang="en-US" altLang="ja-JP" sz="2400" baseline="-25000" dirty="0" smtClean="0"/>
              <a:t> </a:t>
            </a:r>
            <a:r>
              <a:rPr lang="en-US" altLang="ja-JP" sz="2400" dirty="0" smtClean="0"/>
              <a:t>HBT </a:t>
            </a:r>
            <a:br>
              <a:rPr lang="en-US" altLang="ja-JP" sz="2400" dirty="0" smtClean="0"/>
            </a:br>
            <a:r>
              <a:rPr lang="en-US" altLang="ja-JP" sz="2400" dirty="0" smtClean="0"/>
              <a:t>and charge asymmetry</a:t>
            </a:r>
          </a:p>
          <a:p>
            <a:pPr algn="ctr"/>
            <a:endParaRPr lang="en-US" altLang="ja-JP" sz="800" baseline="-25000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4427930" y="3809401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Symbol" charset="2"/>
                <a:cs typeface="Symbol" charset="2"/>
              </a:rPr>
              <a:t>~</a:t>
            </a:r>
            <a:r>
              <a:rPr kumimoji="1" lang="en-US" altLang="ja-JP" dirty="0" err="1" smtClean="0">
                <a:latin typeface="Symbol" charset="2"/>
                <a:cs typeface="Symbol" charset="2"/>
              </a:rPr>
              <a:t>Dt</a:t>
            </a:r>
            <a:endParaRPr kumimoji="1" lang="ja-JP" altLang="en-US" dirty="0">
              <a:latin typeface="Symbol" charset="2"/>
              <a:cs typeface="Symbol" charset="2"/>
            </a:endParaRPr>
          </a:p>
        </p:txBody>
      </p:sp>
      <p:pic>
        <p:nvPicPr>
          <p:cNvPr id="16" name="図 15" descr="v2-roy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45" y="587143"/>
            <a:ext cx="3621788" cy="2676974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6668820" y="248589"/>
            <a:ext cx="2103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PRL </a:t>
            </a:r>
            <a:r>
              <a:rPr lang="en-US" altLang="ja-JP" sz="1600" dirty="0" smtClean="0"/>
              <a:t>112 (2014) 082302</a:t>
            </a:r>
            <a:endParaRPr lang="ja-JP" altLang="en-US" sz="1600" dirty="0"/>
          </a:p>
        </p:txBody>
      </p:sp>
      <p:pic>
        <p:nvPicPr>
          <p:cNvPr id="18" name="図 17" descr="v2-roy01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884" y="642403"/>
            <a:ext cx="2367993" cy="492965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930794" y="3509875"/>
            <a:ext cx="14285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PHENIX, QM14</a:t>
            </a:r>
            <a:endParaRPr lang="ja-JP" altLang="en-US" sz="1600" dirty="0"/>
          </a:p>
        </p:txBody>
      </p:sp>
      <p:pic>
        <p:nvPicPr>
          <p:cNvPr id="17" name="図 16" descr="v1ene01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6" y="427023"/>
            <a:ext cx="2946709" cy="3495812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849246" y="88469"/>
            <a:ext cx="21196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altLang="ja-JP" sz="1600" dirty="0" smtClean="0"/>
              <a:t>PRL112 (2014) 162301 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601013" y="3783758"/>
            <a:ext cx="15857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arXiv</a:t>
            </a:r>
            <a:r>
              <a:rPr lang="en-US" altLang="ja-JP" sz="1600" dirty="0" smtClean="0"/>
              <a:t>:1404.1433</a:t>
            </a:r>
            <a:endParaRPr lang="ja-JP" altLang="en-US" sz="1600" dirty="0"/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6481284" y="2501900"/>
            <a:ext cx="783116" cy="0"/>
          </a:xfrm>
          <a:prstGeom prst="straightConnector1">
            <a:avLst/>
          </a:prstGeom>
          <a:ln w="38100" cmpd="sng"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962924" y="5026223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10~100 </a:t>
            </a:r>
            <a:r>
              <a:rPr kumimoji="1" lang="en-US" altLang="ja-JP" sz="1400" b="1" dirty="0" err="1" smtClean="0">
                <a:solidFill>
                  <a:srgbClr val="FF6600"/>
                </a:solidFill>
              </a:rPr>
              <a:t>GeV</a:t>
            </a:r>
            <a:endParaRPr kumimoji="1" lang="ja-JP" altLang="en-US" sz="1400" b="1" dirty="0">
              <a:solidFill>
                <a:srgbClr val="FF6600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7086320" y="5753100"/>
            <a:ext cx="457480" cy="0"/>
          </a:xfrm>
          <a:prstGeom prst="straightConnector1">
            <a:avLst/>
          </a:prstGeom>
          <a:ln w="38100" cmpd="sng"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5470292" y="5232400"/>
            <a:ext cx="457480" cy="0"/>
          </a:xfrm>
          <a:prstGeom prst="straightConnector1">
            <a:avLst/>
          </a:prstGeom>
          <a:ln w="38100" cmpd="sng"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874646" y="5372100"/>
            <a:ext cx="1258954" cy="0"/>
          </a:xfrm>
          <a:prstGeom prst="straightConnector1">
            <a:avLst/>
          </a:prstGeom>
          <a:ln w="38100" cmpd="sng"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938146" y="3281275"/>
            <a:ext cx="1399976" cy="12700"/>
          </a:xfrm>
          <a:prstGeom prst="straightConnector1">
            <a:avLst/>
          </a:prstGeom>
          <a:ln w="38100" cmpd="sng"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 rot="16200000">
            <a:off x="8280990" y="3446829"/>
            <a:ext cx="1051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Symbol" charset="2"/>
                <a:cs typeface="Symbol" charset="2"/>
              </a:rPr>
              <a:t>~</a:t>
            </a:r>
            <a:r>
              <a:rPr lang="en-US" altLang="ja-JP" dirty="0" err="1" smtClean="0"/>
              <a:t>v</a:t>
            </a:r>
            <a:r>
              <a:rPr lang="en-US" altLang="ja-JP" baseline="-25000" dirty="0" err="1" smtClean="0"/>
              <a:t>expansion</a:t>
            </a:r>
            <a:endParaRPr kumimoji="1" lang="ja-JP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277877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fluc-mom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68" y="416023"/>
            <a:ext cx="4870242" cy="5878830"/>
          </a:xfrm>
          <a:prstGeom prst="rect">
            <a:avLst/>
          </a:prstGeom>
        </p:spPr>
      </p:pic>
      <p:pic>
        <p:nvPicPr>
          <p:cNvPr id="5" name="Picture 15" descr="net_proton"/>
          <p:cNvPicPr>
            <a:picLocks noChangeAspect="1" noChangeArrowheads="1"/>
          </p:cNvPicPr>
          <p:nvPr/>
        </p:nvPicPr>
        <p:blipFill>
          <a:blip r:embed="rId3"/>
          <a:srcRect l="1810" t="4768" r="13568" b="1192"/>
          <a:stretch>
            <a:fillRect/>
          </a:stretch>
        </p:blipFill>
        <p:spPr bwMode="auto">
          <a:xfrm>
            <a:off x="0" y="2864645"/>
            <a:ext cx="3822823" cy="322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572733" y="5832976"/>
            <a:ext cx="1228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STAR, QM14</a:t>
            </a:r>
            <a:endParaRPr lang="ja-JP" altLang="en-US" sz="1600" dirty="0"/>
          </a:p>
        </p:txBody>
      </p:sp>
      <p:sp>
        <p:nvSpPr>
          <p:cNvPr id="10" name="正方形/長方形 9"/>
          <p:cNvSpPr/>
          <p:nvPr/>
        </p:nvSpPr>
        <p:spPr>
          <a:xfrm>
            <a:off x="155683" y="571212"/>
            <a:ext cx="3417050" cy="1569660"/>
          </a:xfrm>
          <a:prstGeom prst="rect">
            <a:avLst/>
          </a:prstGeom>
          <a:ln w="38100" cmpd="sng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/>
              <a:t>Fluctuation of conserved quantities such as</a:t>
            </a:r>
          </a:p>
          <a:p>
            <a:pPr algn="ctr"/>
            <a:r>
              <a:rPr lang="en-US" altLang="ja-JP" sz="2400" dirty="0" smtClean="0"/>
              <a:t>net-baryon, net-charge distribution </a:t>
            </a:r>
            <a:endParaRPr lang="en-US" altLang="ja-JP" sz="2400" baseline="-25000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6618879" y="1417877"/>
            <a:ext cx="2103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ja-JP" sz="1600" dirty="0" smtClean="0"/>
              <a:t>PRL 112 (2014) </a:t>
            </a:r>
            <a:r>
              <a:rPr lang="hu-HU" altLang="ja-JP" sz="1600" dirty="0"/>
              <a:t>032302</a:t>
            </a:r>
            <a:endParaRPr lang="ja-JP" altLang="en-US" sz="1600" dirty="0"/>
          </a:p>
        </p:txBody>
      </p:sp>
      <p:sp>
        <p:nvSpPr>
          <p:cNvPr id="4" name="正方形/長方形 3"/>
          <p:cNvSpPr/>
          <p:nvPr/>
        </p:nvSpPr>
        <p:spPr>
          <a:xfrm>
            <a:off x="7073790" y="4082352"/>
            <a:ext cx="15440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arXiv:1402.1558</a:t>
            </a:r>
            <a:endParaRPr lang="ja-JP" altLang="en-US" sz="1600" dirty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5433988" y="3073400"/>
            <a:ext cx="2147912" cy="0"/>
          </a:xfrm>
          <a:prstGeom prst="straightConnector1">
            <a:avLst/>
          </a:prstGeom>
          <a:ln w="38100" cmpd="sng"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776224" y="2761556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10~100 </a:t>
            </a:r>
            <a:r>
              <a:rPr kumimoji="1" lang="en-US" altLang="ja-JP" sz="1400" b="1" dirty="0" err="1" smtClean="0">
                <a:solidFill>
                  <a:srgbClr val="FF6600"/>
                </a:solidFill>
              </a:rPr>
              <a:t>GeV</a:t>
            </a:r>
            <a:endParaRPr kumimoji="1" lang="ja-JP" altLang="en-US" sz="1400" b="1" dirty="0">
              <a:solidFill>
                <a:srgbClr val="FF66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5400000">
            <a:off x="7301002" y="2905096"/>
            <a:ext cx="3247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FF"/>
                </a:solidFill>
              </a:rPr>
              <a:t>There must be optimum acceptance.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53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2" descr="accelerator_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65" y="247309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6" name="Picture 3" descr="FAIR_3D_72dpi_eng_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95006"/>
            <a:ext cx="3505200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7" name="Picture 4" descr="ebf17ee5c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29" y="5085844"/>
            <a:ext cx="28956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8" name="Picture 5" descr="e239fa343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823" y="465710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9" name="Text Box 6"/>
          <p:cNvSpPr txBox="1">
            <a:spLocks noChangeArrowheads="1"/>
          </p:cNvSpPr>
          <p:nvPr/>
        </p:nvSpPr>
        <p:spPr bwMode="auto">
          <a:xfrm>
            <a:off x="4544984" y="4395805"/>
            <a:ext cx="2454275" cy="646112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800">
                <a:cs typeface="Arial" charset="0"/>
              </a:rPr>
              <a:t>FAIR at GSI</a:t>
            </a:r>
            <a:br>
              <a:rPr lang="en-US" altLang="ja-JP" sz="1800">
                <a:cs typeface="Arial" charset="0"/>
              </a:rPr>
            </a:br>
            <a:r>
              <a:rPr lang="en-US" altLang="ja-JP" sz="1800">
                <a:cs typeface="Arial" charset="0"/>
              </a:rPr>
              <a:t>(Darmstadt, Germany)</a:t>
            </a:r>
            <a:endParaRPr lang="ja-JP" altLang="en-US" sz="1800">
              <a:cs typeface="Arial" charset="0"/>
            </a:endParaRPr>
          </a:p>
        </p:txBody>
      </p:sp>
      <p:sp>
        <p:nvSpPr>
          <p:cNvPr id="129030" name="Text Box 7"/>
          <p:cNvSpPr txBox="1">
            <a:spLocks noChangeArrowheads="1"/>
          </p:cNvSpPr>
          <p:nvPr/>
        </p:nvSpPr>
        <p:spPr bwMode="auto">
          <a:xfrm>
            <a:off x="1431754" y="4975538"/>
            <a:ext cx="2740025" cy="9239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800" dirty="0">
                <a:cs typeface="Arial" charset="0"/>
              </a:rPr>
              <a:t>J-PARC at JAEA/KEK </a:t>
            </a:r>
            <a:br>
              <a:rPr lang="en-US" altLang="ja-JP" sz="1800" dirty="0">
                <a:cs typeface="Arial" charset="0"/>
              </a:rPr>
            </a:br>
            <a:r>
              <a:rPr lang="en-US" altLang="ja-JP" sz="1800" dirty="0">
                <a:cs typeface="Arial" charset="0"/>
              </a:rPr>
              <a:t>for heavy-ion collisions</a:t>
            </a:r>
            <a:br>
              <a:rPr lang="en-US" altLang="ja-JP" sz="1800" dirty="0">
                <a:cs typeface="Arial" charset="0"/>
              </a:rPr>
            </a:br>
            <a:r>
              <a:rPr lang="en-US" altLang="ja-JP" sz="1800" dirty="0">
                <a:cs typeface="Arial" charset="0"/>
              </a:rPr>
              <a:t>(Tokai, Japan)</a:t>
            </a:r>
            <a:endParaRPr lang="ja-JP" altLang="en-US" sz="1800" dirty="0">
              <a:cs typeface="Arial" charset="0"/>
            </a:endParaRPr>
          </a:p>
        </p:txBody>
      </p:sp>
      <p:sp>
        <p:nvSpPr>
          <p:cNvPr id="129034" name="Text Box 6"/>
          <p:cNvSpPr txBox="1">
            <a:spLocks noChangeArrowheads="1"/>
          </p:cNvSpPr>
          <p:nvPr/>
        </p:nvSpPr>
        <p:spPr bwMode="auto">
          <a:xfrm>
            <a:off x="358513" y="1018780"/>
            <a:ext cx="4029053" cy="14773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dirty="0" smtClean="0">
                <a:cs typeface="Arial" charset="0"/>
              </a:rPr>
              <a:t>Full energy </a:t>
            </a:r>
            <a:r>
              <a:rPr lang="en-US" altLang="ja-JP" sz="1800" dirty="0" err="1" smtClean="0">
                <a:cs typeface="Arial" charset="0"/>
              </a:rPr>
              <a:t>Pb+Pb</a:t>
            </a:r>
            <a:r>
              <a:rPr lang="en-US" altLang="ja-JP" sz="1800" dirty="0" smtClean="0">
                <a:cs typeface="Arial" charset="0"/>
              </a:rPr>
              <a:t> collisions at LHC</a:t>
            </a:r>
          </a:p>
          <a:p>
            <a:r>
              <a:rPr lang="en-US" altLang="ja-JP" sz="1800" dirty="0" smtClean="0">
                <a:cs typeface="Arial" charset="0"/>
              </a:rPr>
              <a:t>Luminosity </a:t>
            </a:r>
            <a:r>
              <a:rPr lang="en-US" altLang="ja-JP" sz="1800" dirty="0">
                <a:cs typeface="Arial" charset="0"/>
              </a:rPr>
              <a:t>upgrade </a:t>
            </a:r>
            <a:r>
              <a:rPr lang="en-US" altLang="ja-JP" sz="1800" dirty="0" smtClean="0">
                <a:cs typeface="Arial" charset="0"/>
              </a:rPr>
              <a:t>at LHC</a:t>
            </a:r>
          </a:p>
          <a:p>
            <a:r>
              <a:rPr lang="en-US" altLang="ja-JP" sz="1800" dirty="0" smtClean="0">
                <a:cs typeface="Arial" charset="0"/>
              </a:rPr>
              <a:t>Beam energy scan II at RHIC</a:t>
            </a:r>
          </a:p>
          <a:p>
            <a:r>
              <a:rPr lang="en-US" altLang="ja-JP" sz="1800" u="sng" dirty="0" smtClean="0">
                <a:cs typeface="Arial" charset="0"/>
              </a:rPr>
              <a:t>A state-of-art jet detector</a:t>
            </a:r>
            <a:r>
              <a:rPr lang="en-US" altLang="ja-JP" sz="1800" dirty="0" smtClean="0">
                <a:cs typeface="Arial" charset="0"/>
              </a:rPr>
              <a:t> at </a:t>
            </a:r>
            <a:r>
              <a:rPr lang="en-US" altLang="ja-JP" sz="1800" dirty="0">
                <a:cs typeface="Arial" charset="0"/>
              </a:rPr>
              <a:t>RHIC</a:t>
            </a:r>
          </a:p>
          <a:p>
            <a:r>
              <a:rPr lang="en-US" altLang="ja-JP" sz="1800" dirty="0" smtClean="0">
                <a:cs typeface="Arial" charset="0"/>
              </a:rPr>
              <a:t>Future facilities</a:t>
            </a: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85D-8E2A-914B-B8E9-D012917E9806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5" name="図 4" descr="phase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66" y="285879"/>
            <a:ext cx="3037261" cy="2086952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23978" y="387077"/>
            <a:ext cx="1770988" cy="46166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dirty="0" smtClean="0">
                <a:cs typeface="Arial" charset="0"/>
              </a:rPr>
              <a:t>Future plan</a:t>
            </a:r>
          </a:p>
        </p:txBody>
      </p:sp>
    </p:spTree>
    <p:extLst>
      <p:ext uri="{BB962C8B-B14F-4D97-AF65-F5344CB8AC3E}">
        <p14:creationId xmlns:p14="http://schemas.microsoft.com/office/powerpoint/2010/main" val="9383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85D-8E2A-914B-B8E9-D012917E9806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84680" y="766924"/>
            <a:ext cx="7814960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				Summary</a:t>
            </a:r>
          </a:p>
          <a:p>
            <a:endParaRPr lang="en-US" altLang="ja-JP" sz="2400" dirty="0"/>
          </a:p>
          <a:p>
            <a:pPr marL="285750" indent="-285750">
              <a:buFontTx/>
              <a:buChar char="•"/>
            </a:pPr>
            <a:r>
              <a:rPr kumimoji="1" lang="en-US" altLang="ja-JP" sz="2400" dirty="0" smtClean="0"/>
              <a:t>Initial temperature and collective flow via thermal photons</a:t>
            </a:r>
          </a:p>
          <a:p>
            <a:pPr marL="285750" indent="-285750">
              <a:buFontTx/>
              <a:buChar char="•"/>
            </a:pPr>
            <a:r>
              <a:rPr kumimoji="1" lang="en-US" altLang="ja-JP" sz="2400" dirty="0" err="1" smtClean="0"/>
              <a:t>Partonic</a:t>
            </a:r>
            <a:r>
              <a:rPr kumimoji="1" lang="en-US" altLang="ja-JP" sz="2400" dirty="0" smtClean="0"/>
              <a:t> energy-loss using jets and </a:t>
            </a:r>
            <a:r>
              <a:rPr lang="en-US" altLang="ja-JP" sz="2400" dirty="0" smtClean="0"/>
              <a:t>prompt </a:t>
            </a:r>
            <a:r>
              <a:rPr kumimoji="1" lang="en-US" altLang="ja-JP" sz="2400" dirty="0" smtClean="0"/>
              <a:t>photons</a:t>
            </a:r>
          </a:p>
          <a:p>
            <a:pPr marL="285750" indent="-285750">
              <a:buFontTx/>
              <a:buChar char="•"/>
            </a:pPr>
            <a:r>
              <a:rPr kumimoji="1" lang="en-US" altLang="ja-JP" sz="2400" dirty="0" smtClean="0"/>
              <a:t>Collective flow </a:t>
            </a:r>
            <a:r>
              <a:rPr lang="en-US" altLang="ja-JP" sz="2400" dirty="0" smtClean="0"/>
              <a:t>even in small system</a:t>
            </a:r>
          </a:p>
          <a:p>
            <a:pPr marL="285750" indent="-285750">
              <a:buFontTx/>
              <a:buChar char="•"/>
            </a:pPr>
            <a:r>
              <a:rPr kumimoji="1" lang="en-US" altLang="ja-JP" sz="2400" dirty="0" smtClean="0"/>
              <a:t>Event shape selection as another control parameter</a:t>
            </a:r>
          </a:p>
          <a:p>
            <a:pPr marL="285750" indent="-285750">
              <a:buFontTx/>
              <a:buChar char="•"/>
            </a:pPr>
            <a:r>
              <a:rPr kumimoji="1" lang="en-US" altLang="ja-JP" sz="2400" dirty="0" smtClean="0"/>
              <a:t>Beam energy scan to search for a critical point</a:t>
            </a:r>
          </a:p>
          <a:p>
            <a:pPr marL="285750" indent="-285750">
              <a:buFontTx/>
              <a:buChar char="•"/>
            </a:pPr>
            <a:r>
              <a:rPr lang="en-US" altLang="ja-JP" sz="2400" dirty="0" smtClean="0"/>
              <a:t>Future facilities</a:t>
            </a:r>
          </a:p>
        </p:txBody>
      </p:sp>
      <p:cxnSp>
        <p:nvCxnSpPr>
          <p:cNvPr id="6" name="直線コネクタ 5"/>
          <p:cNvCxnSpPr/>
          <p:nvPr/>
        </p:nvCxnSpPr>
        <p:spPr>
          <a:xfrm>
            <a:off x="2463155" y="1286212"/>
            <a:ext cx="1894836" cy="0"/>
          </a:xfrm>
          <a:prstGeom prst="line">
            <a:avLst/>
          </a:prstGeom>
          <a:ln w="2857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2463155" y="1338996"/>
            <a:ext cx="1894836" cy="0"/>
          </a:xfrm>
          <a:prstGeom prst="line">
            <a:avLst/>
          </a:prstGeom>
          <a:ln w="2857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図 7" descr="kame294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554" y="3875468"/>
            <a:ext cx="3406086" cy="193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8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85D-8E2A-914B-B8E9-D012917E9806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8600" y="264612"/>
            <a:ext cx="4343400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1800" dirty="0" smtClean="0">
                <a:latin typeface="+mj-ea"/>
                <a:ea typeface="+mj-ea"/>
              </a:rPr>
              <a:t>RHIC at BNL, </a:t>
            </a:r>
            <a:r>
              <a:rPr lang="en-US" altLang="ja-JP" sz="1400" dirty="0" err="1" smtClean="0">
                <a:latin typeface="+mj-ea"/>
                <a:ea typeface="+mj-ea"/>
              </a:rPr>
              <a:t>sqrt</a:t>
            </a:r>
            <a:r>
              <a:rPr lang="en-US" altLang="ja-JP" sz="1400" dirty="0" smtClean="0">
                <a:latin typeface="+mj-ea"/>
              </a:rPr>
              <a:t>(</a:t>
            </a:r>
            <a:r>
              <a:rPr lang="en-US" altLang="ja-JP" sz="1400" dirty="0" err="1">
                <a:latin typeface="+mj-ea"/>
              </a:rPr>
              <a:t>s</a:t>
            </a:r>
            <a:r>
              <a:rPr lang="en-US" altLang="ja-JP" sz="1400" baseline="-25000" dirty="0" err="1">
                <a:latin typeface="+mj-ea"/>
              </a:rPr>
              <a:t>NN</a:t>
            </a:r>
            <a:r>
              <a:rPr lang="en-US" altLang="ja-JP" sz="1400" dirty="0" smtClean="0">
                <a:latin typeface="+mj-ea"/>
              </a:rPr>
              <a:t>) = 10 - 200 </a:t>
            </a:r>
            <a:r>
              <a:rPr lang="en-US" altLang="ja-JP" sz="1400" dirty="0" err="1" smtClean="0">
                <a:latin typeface="+mj-ea"/>
              </a:rPr>
              <a:t>GeV</a:t>
            </a:r>
            <a:r>
              <a:rPr lang="en-US" altLang="ja-JP" sz="1400" dirty="0" smtClean="0">
                <a:latin typeface="+mj-ea"/>
              </a:rPr>
              <a:t>/c </a:t>
            </a:r>
            <a:r>
              <a:rPr lang="en-US" altLang="ja-JP" sz="1800" dirty="0" smtClean="0">
                <a:latin typeface="+mj-ea"/>
                <a:ea typeface="+mj-ea"/>
              </a:rPr>
              <a:t/>
            </a:r>
            <a:br>
              <a:rPr lang="en-US" altLang="ja-JP" sz="1800" dirty="0" smtClean="0">
                <a:latin typeface="+mj-ea"/>
                <a:ea typeface="+mj-ea"/>
              </a:rPr>
            </a:br>
            <a:r>
              <a:rPr lang="en-US" altLang="ja-JP" sz="1800" dirty="0" smtClean="0">
                <a:latin typeface="+mj-ea"/>
                <a:ea typeface="+mj-ea"/>
              </a:rPr>
              <a:t>(New York, USA) </a:t>
            </a:r>
            <a:endParaRPr lang="ja-JP" altLang="en-US" sz="1800" dirty="0">
              <a:latin typeface="+mj-ea"/>
              <a:ea typeface="+mj-ea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43383"/>
            <a:ext cx="43434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0107014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1043383"/>
            <a:ext cx="385286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1999" y="264469"/>
            <a:ext cx="4393011" cy="646474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1800" dirty="0" smtClean="0">
                <a:latin typeface="+mj-ea"/>
                <a:ea typeface="+mj-ea"/>
              </a:rPr>
              <a:t>LHC at CERN</a:t>
            </a:r>
            <a:r>
              <a:rPr lang="en-US" altLang="ja-JP" dirty="0">
                <a:latin typeface="+mj-ea"/>
              </a:rPr>
              <a:t>, </a:t>
            </a:r>
            <a:r>
              <a:rPr lang="en-US" altLang="ja-JP" sz="1400" dirty="0" err="1">
                <a:latin typeface="+mj-ea"/>
              </a:rPr>
              <a:t>sqrt</a:t>
            </a:r>
            <a:r>
              <a:rPr lang="en-US" altLang="ja-JP" sz="1400" dirty="0">
                <a:latin typeface="+mj-ea"/>
              </a:rPr>
              <a:t>(</a:t>
            </a:r>
            <a:r>
              <a:rPr lang="en-US" altLang="ja-JP" sz="1400" dirty="0" err="1">
                <a:latin typeface="+mj-ea"/>
              </a:rPr>
              <a:t>s</a:t>
            </a:r>
            <a:r>
              <a:rPr lang="en-US" altLang="ja-JP" sz="1400" baseline="-25000" dirty="0" err="1">
                <a:latin typeface="+mj-ea"/>
              </a:rPr>
              <a:t>NN</a:t>
            </a:r>
            <a:r>
              <a:rPr lang="en-US" altLang="ja-JP" sz="1400" dirty="0">
                <a:latin typeface="+mj-ea"/>
              </a:rPr>
              <a:t>) </a:t>
            </a:r>
            <a:r>
              <a:rPr lang="en-US" altLang="ja-JP" sz="1400" dirty="0" smtClean="0">
                <a:latin typeface="+mj-ea"/>
              </a:rPr>
              <a:t>= 0.5 - 5.5 </a:t>
            </a:r>
            <a:r>
              <a:rPr lang="en-US" altLang="ja-JP" sz="1400" dirty="0" err="1" smtClean="0">
                <a:latin typeface="+mj-ea"/>
              </a:rPr>
              <a:t>TeV</a:t>
            </a:r>
            <a:r>
              <a:rPr lang="en-US" altLang="ja-JP" sz="1400" dirty="0">
                <a:latin typeface="+mj-ea"/>
              </a:rPr>
              <a:t>/c </a:t>
            </a:r>
            <a:endParaRPr lang="en-US" altLang="ja-JP" sz="1400" dirty="0" smtClean="0">
              <a:latin typeface="+mj-ea"/>
              <a:ea typeface="+mj-ea"/>
            </a:endParaRPr>
          </a:p>
          <a:p>
            <a:pPr algn="ctr"/>
            <a:r>
              <a:rPr lang="en-US" altLang="ja-JP" dirty="0" smtClean="0">
                <a:latin typeface="+mj-ea"/>
                <a:ea typeface="+mj-ea"/>
              </a:rPr>
              <a:t>(Geneva, Switzerland)</a:t>
            </a:r>
            <a:endParaRPr lang="ja-JP" altLang="en-US" sz="1800" dirty="0">
              <a:latin typeface="+mj-ea"/>
              <a:ea typeface="+mj-ea"/>
            </a:endParaRPr>
          </a:p>
        </p:txBody>
      </p:sp>
      <p:pic>
        <p:nvPicPr>
          <p:cNvPr id="13" name="Picture 1029" descr="QG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183" y="2673489"/>
            <a:ext cx="3521633" cy="2120574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031"/>
          <p:cNvSpPr>
            <a:spLocks noChangeArrowheads="1"/>
          </p:cNvSpPr>
          <p:nvPr/>
        </p:nvSpPr>
        <p:spPr bwMode="auto">
          <a:xfrm>
            <a:off x="5017917" y="2673489"/>
            <a:ext cx="1314899" cy="460729"/>
          </a:xfrm>
          <a:prstGeom prst="rightArrow">
            <a:avLst>
              <a:gd name="adj1" fmla="val 50000"/>
              <a:gd name="adj2" fmla="val 1037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900" b="1" dirty="0" smtClean="0">
                <a:latin typeface="Times New Roman" charset="0"/>
              </a:rPr>
              <a:t>Colliding Nucleus</a:t>
            </a:r>
            <a:endParaRPr lang="ja-JP" altLang="en-US" sz="900" b="1" dirty="0">
              <a:latin typeface="Times New Roman" charset="0"/>
            </a:endParaRPr>
          </a:p>
        </p:txBody>
      </p:sp>
      <p:sp>
        <p:nvSpPr>
          <p:cNvPr id="15" name="AutoShape 1032"/>
          <p:cNvSpPr>
            <a:spLocks noChangeArrowheads="1"/>
          </p:cNvSpPr>
          <p:nvPr/>
        </p:nvSpPr>
        <p:spPr bwMode="auto">
          <a:xfrm>
            <a:off x="2811183" y="4341239"/>
            <a:ext cx="1314899" cy="452824"/>
          </a:xfrm>
          <a:prstGeom prst="leftArrow">
            <a:avLst>
              <a:gd name="adj1" fmla="val 50000"/>
              <a:gd name="adj2" fmla="val 10862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900" b="1" dirty="0">
                <a:latin typeface="Times New Roman" charset="0"/>
              </a:rPr>
              <a:t>Colliding Nucleus</a:t>
            </a:r>
            <a:endParaRPr lang="ja-JP" altLang="en-US" sz="900" b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60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1" descr="phenix_quartercu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87" y="1244326"/>
            <a:ext cx="3448628" cy="251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887377" y="1119261"/>
            <a:ext cx="88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PHENIX</a:t>
            </a:r>
            <a:endParaRPr kumimoji="1" lang="ja-JP" altLang="en-US" dirty="0"/>
          </a:p>
        </p:txBody>
      </p:sp>
      <p:pic>
        <p:nvPicPr>
          <p:cNvPr id="6" name="Picture 87"/>
          <p:cNvPicPr>
            <a:picLocks noChangeAspect="1" noChangeArrowheads="1"/>
          </p:cNvPicPr>
          <p:nvPr/>
        </p:nvPicPr>
        <p:blipFill>
          <a:blip r:embed="rId3" cstate="print"/>
          <a:srcRect l="13113" t="7839" r="9182" b="20509"/>
          <a:stretch>
            <a:fillRect/>
          </a:stretch>
        </p:blipFill>
        <p:spPr bwMode="auto">
          <a:xfrm>
            <a:off x="851102" y="3817806"/>
            <a:ext cx="3464150" cy="239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3653142" y="3825316"/>
            <a:ext cx="66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STAR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8" name="Picture 3" descr="alice_set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730" y="114848"/>
            <a:ext cx="3751568" cy="2294994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 descr="nj386569f1_online_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63" y="2409842"/>
            <a:ext cx="2708091" cy="380373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170980" y="4196366"/>
            <a:ext cx="6111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CMS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56235" y="2298442"/>
            <a:ext cx="7673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ATLAS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67974" y="346983"/>
            <a:ext cx="7092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ALICE</a:t>
            </a:r>
            <a:endParaRPr kumimoji="1" lang="ja-JP" altLang="en-US" dirty="0"/>
          </a:p>
        </p:txBody>
      </p:sp>
      <p:sp>
        <p:nvSpPr>
          <p:cNvPr id="13" name="日付プレースホルダー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14" name="フッター プレースホルダー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85D-8E2A-914B-B8E9-D012917E9806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92902" y="331798"/>
            <a:ext cx="4027347" cy="461665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400" dirty="0" smtClean="0"/>
              <a:t>Experiments at RHIC and LHC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4698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図 6" descr="ALICE_EV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073289"/>
            <a:ext cx="7413578" cy="545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2" descr="cms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560" y="113101"/>
            <a:ext cx="2647315" cy="1936462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4" descr="atl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0" y="113101"/>
            <a:ext cx="3174000" cy="2108810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574078" y="1666635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800" dirty="0"/>
              <a:t>CMS</a:t>
            </a:r>
          </a:p>
        </p:txBody>
      </p:sp>
      <p:pic>
        <p:nvPicPr>
          <p:cNvPr id="41989" name="Picture 6" descr="ev32-end-fu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2"/>
          <a:stretch>
            <a:fillRect/>
          </a:stretch>
        </p:blipFill>
        <p:spPr bwMode="auto">
          <a:xfrm>
            <a:off x="6440250" y="113101"/>
            <a:ext cx="2518013" cy="2525944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7" descr="phenix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478" y="3759174"/>
            <a:ext cx="3248785" cy="2840445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8262935" y="137349"/>
            <a:ext cx="69532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800" dirty="0">
                <a:solidFill>
                  <a:schemeClr val="bg1"/>
                </a:solidFill>
              </a:rPr>
              <a:t>STAR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8071878" y="3718241"/>
            <a:ext cx="877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800" dirty="0">
                <a:solidFill>
                  <a:schemeClr val="bg1"/>
                </a:solidFill>
              </a:rPr>
              <a:t>PHENIX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194474" y="2864835"/>
            <a:ext cx="2763789" cy="677108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400" dirty="0" smtClean="0"/>
              <a:t>Experimental data</a:t>
            </a:r>
            <a:endParaRPr lang="en-US" altLang="ja-JP" sz="2400" dirty="0"/>
          </a:p>
          <a:p>
            <a:pPr algn="ctr">
              <a:defRPr/>
            </a:pPr>
            <a:r>
              <a:rPr lang="en-US" altLang="ja-JP" sz="1400" dirty="0"/>
              <a:t>a</a:t>
            </a:r>
            <a:r>
              <a:rPr lang="en-US" altLang="ja-JP" sz="1400" dirty="0" smtClean="0"/>
              <a:t> few k to 10k particles per collision </a:t>
            </a:r>
            <a:endParaRPr lang="ja-JP" altLang="en-US" sz="1400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85D-8E2A-914B-B8E9-D012917E980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9940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photon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" y="1550416"/>
            <a:ext cx="4446367" cy="4533338"/>
          </a:xfrm>
          <a:prstGeom prst="rect">
            <a:avLst/>
          </a:prstGeom>
        </p:spPr>
      </p:pic>
      <p:pic>
        <p:nvPicPr>
          <p:cNvPr id="5" name="図 4" descr="photon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974" y="3295392"/>
            <a:ext cx="3950626" cy="2900661"/>
          </a:xfrm>
          <a:prstGeom prst="rect">
            <a:avLst/>
          </a:prstGeom>
        </p:spPr>
      </p:pic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488B-4350-6343-B712-D879FA102C3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7163578" y="2956838"/>
            <a:ext cx="1539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arXiv</a:t>
            </a:r>
            <a:r>
              <a:rPr lang="en-US" altLang="ja-JP" sz="1600" dirty="0"/>
              <a:t>:</a:t>
            </a:r>
            <a:r>
              <a:rPr lang="en-US" altLang="ja-JP" sz="1600" dirty="0" smtClean="0"/>
              <a:t>1405.3940</a:t>
            </a:r>
            <a:endParaRPr lang="ja-JP" altLang="en-US" sz="16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64783" y="305409"/>
            <a:ext cx="6077405" cy="461665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Enhanced thermal photon production at low </a:t>
            </a:r>
            <a:r>
              <a:rPr kumimoji="1" lang="en-US" altLang="ja-JP" sz="2400" dirty="0" err="1" smtClean="0"/>
              <a:t>p</a:t>
            </a:r>
            <a:r>
              <a:rPr kumimoji="1" lang="en-US" altLang="ja-JP" sz="2400" baseline="-25000" dirty="0" err="1" smtClean="0"/>
              <a:t>T</a:t>
            </a:r>
            <a:endParaRPr kumimoji="1" lang="ja-JP" altLang="en-US" sz="2400" baseline="-25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22597" y="1429726"/>
            <a:ext cx="45609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kumimoji="1" lang="en-US" altLang="ja-JP" dirty="0" smtClean="0"/>
              <a:t>Virtual and real photon measurements via i</a:t>
            </a:r>
            <a:r>
              <a:rPr lang="en-US" altLang="ja-JP" dirty="0" smtClean="0"/>
              <a:t>nternal and </a:t>
            </a:r>
            <a:r>
              <a:rPr kumimoji="1" lang="en-US" altLang="ja-JP" dirty="0" smtClean="0"/>
              <a:t>external conversion methods with electron pair measurements</a:t>
            </a:r>
          </a:p>
          <a:p>
            <a:pPr marL="285750" indent="-285750">
              <a:buFontTx/>
              <a:buChar char="•"/>
            </a:pPr>
            <a:r>
              <a:rPr lang="en-US" altLang="ja-JP" dirty="0" smtClean="0"/>
              <a:t>Real photon measurements with </a:t>
            </a:r>
            <a:r>
              <a:rPr lang="en-US" altLang="ja-JP" dirty="0" err="1" smtClean="0"/>
              <a:t>EMcal</a:t>
            </a:r>
            <a:r>
              <a:rPr kumimoji="1" lang="en-US" altLang="ja-JP" dirty="0" smtClean="0"/>
              <a:t> </a:t>
            </a:r>
          </a:p>
          <a:p>
            <a:pPr marL="285750" indent="-285750">
              <a:buFontTx/>
              <a:buChar char="•"/>
            </a:pPr>
            <a:r>
              <a:rPr lang="en-US" altLang="ja-JP" dirty="0" smtClean="0"/>
              <a:t>Initial temperature of 300</a:t>
            </a:r>
            <a:r>
              <a:rPr lang="en-US" altLang="ja-JP" dirty="0" smtClean="0">
                <a:latin typeface="Symbol" charset="2"/>
                <a:cs typeface="Symbol" charset="2"/>
              </a:rPr>
              <a:t>~</a:t>
            </a:r>
            <a:r>
              <a:rPr lang="en-US" altLang="ja-JP" dirty="0" smtClean="0"/>
              <a:t>600MeV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41010" y="3343816"/>
            <a:ext cx="23647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independent slope </a:t>
            </a:r>
            <a:r>
              <a:rPr lang="en-US" altLang="ja-JP" sz="1200" dirty="0" err="1" smtClean="0"/>
              <a:t>w.r.t</a:t>
            </a:r>
            <a:r>
              <a:rPr lang="en-US" altLang="ja-JP" sz="1200" dirty="0" smtClean="0"/>
              <a:t>. </a:t>
            </a:r>
            <a:r>
              <a:rPr lang="en-US" altLang="ja-JP" sz="1200" dirty="0"/>
              <a:t>centrality</a:t>
            </a:r>
            <a:endParaRPr lang="ja-JP" altLang="en-US" sz="1200" dirty="0"/>
          </a:p>
          <a:p>
            <a:r>
              <a:rPr lang="en-US" altLang="ja-JP" dirty="0"/>
              <a:t>y</a:t>
            </a:r>
            <a:r>
              <a:rPr kumimoji="1" lang="en-US" altLang="ja-JP" dirty="0" smtClean="0"/>
              <a:t>ield ~ N</a:t>
            </a:r>
            <a:r>
              <a:rPr kumimoji="1" lang="en-US" altLang="ja-JP" baseline="-25000" dirty="0" smtClean="0"/>
              <a:t>part</a:t>
            </a:r>
            <a:r>
              <a:rPr kumimoji="1" lang="en-US" altLang="ja-JP" baseline="30000" dirty="0" smtClean="0"/>
              <a:t>1.5</a:t>
            </a:r>
          </a:p>
          <a:p>
            <a:endParaRPr kumimoji="1" lang="ja-JP" altLang="en-US" baseline="30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06284" y="3730535"/>
            <a:ext cx="42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pp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41619" y="2184965"/>
            <a:ext cx="6943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00FF"/>
                </a:solidFill>
              </a:rPr>
              <a:t>AuAu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4433904" y="4406290"/>
            <a:ext cx="90281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dN</a:t>
            </a:r>
            <a:r>
              <a:rPr kumimoji="1" lang="en-US" altLang="ja-JP" b="1" dirty="0" smtClean="0"/>
              <a:t> / </a:t>
            </a:r>
            <a:r>
              <a:rPr kumimoji="1" lang="en-US" altLang="ja-JP" b="1" dirty="0" err="1" smtClean="0"/>
              <a:t>dy</a:t>
            </a:r>
            <a:endParaRPr kumimoji="1" lang="ja-JP" altLang="en-US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57205" y="5923007"/>
            <a:ext cx="60331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N</a:t>
            </a:r>
            <a:r>
              <a:rPr kumimoji="1" lang="en-US" altLang="ja-JP" b="1" baseline="-25000" dirty="0" err="1" smtClean="0"/>
              <a:t>part</a:t>
            </a:r>
            <a:endParaRPr kumimoji="1" lang="ja-JP" altLang="en-US" b="1" baseline="-25000" dirty="0"/>
          </a:p>
        </p:txBody>
      </p:sp>
      <p:sp>
        <p:nvSpPr>
          <p:cNvPr id="15" name="円/楕円 14"/>
          <p:cNvSpPr/>
          <p:nvPr/>
        </p:nvSpPr>
        <p:spPr>
          <a:xfrm>
            <a:off x="7269237" y="416407"/>
            <a:ext cx="811363" cy="776045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7951560" y="751570"/>
            <a:ext cx="809040" cy="161956"/>
          </a:xfrm>
          <a:custGeom>
            <a:avLst/>
            <a:gdLst>
              <a:gd name="connsiteX0" fmla="*/ 0 w 717292"/>
              <a:gd name="connsiteY0" fmla="*/ 141544 h 176819"/>
              <a:gd name="connsiteX1" fmla="*/ 105830 w 717292"/>
              <a:gd name="connsiteY1" fmla="*/ 23962 h 176819"/>
              <a:gd name="connsiteX2" fmla="*/ 199901 w 717292"/>
              <a:gd name="connsiteY2" fmla="*/ 176819 h 176819"/>
              <a:gd name="connsiteX3" fmla="*/ 305731 w 717292"/>
              <a:gd name="connsiteY3" fmla="*/ 23962 h 176819"/>
              <a:gd name="connsiteX4" fmla="*/ 411561 w 717292"/>
              <a:gd name="connsiteY4" fmla="*/ 153302 h 176819"/>
              <a:gd name="connsiteX5" fmla="*/ 505632 w 717292"/>
              <a:gd name="connsiteY5" fmla="*/ 445 h 176819"/>
              <a:gd name="connsiteX6" fmla="*/ 623220 w 717292"/>
              <a:gd name="connsiteY6" fmla="*/ 106269 h 176819"/>
              <a:gd name="connsiteX7" fmla="*/ 717292 w 717292"/>
              <a:gd name="connsiteY7" fmla="*/ 94511 h 176819"/>
              <a:gd name="connsiteX0" fmla="*/ 0 w 717292"/>
              <a:gd name="connsiteY0" fmla="*/ 141659 h 176934"/>
              <a:gd name="connsiteX1" fmla="*/ 105830 w 717292"/>
              <a:gd name="connsiteY1" fmla="*/ 24077 h 176934"/>
              <a:gd name="connsiteX2" fmla="*/ 199901 w 717292"/>
              <a:gd name="connsiteY2" fmla="*/ 176934 h 176934"/>
              <a:gd name="connsiteX3" fmla="*/ 305731 w 717292"/>
              <a:gd name="connsiteY3" fmla="*/ 24077 h 176934"/>
              <a:gd name="connsiteX4" fmla="*/ 411561 w 717292"/>
              <a:gd name="connsiteY4" fmla="*/ 153417 h 176934"/>
              <a:gd name="connsiteX5" fmla="*/ 505632 w 717292"/>
              <a:gd name="connsiteY5" fmla="*/ 560 h 176934"/>
              <a:gd name="connsiteX6" fmla="*/ 608734 w 717292"/>
              <a:gd name="connsiteY6" fmla="*/ 101555 h 176934"/>
              <a:gd name="connsiteX7" fmla="*/ 717292 w 717292"/>
              <a:gd name="connsiteY7" fmla="*/ 94626 h 176934"/>
              <a:gd name="connsiteX0" fmla="*/ 0 w 717292"/>
              <a:gd name="connsiteY0" fmla="*/ 141567 h 176842"/>
              <a:gd name="connsiteX1" fmla="*/ 105830 w 717292"/>
              <a:gd name="connsiteY1" fmla="*/ 23985 h 176842"/>
              <a:gd name="connsiteX2" fmla="*/ 199901 w 717292"/>
              <a:gd name="connsiteY2" fmla="*/ 176842 h 176842"/>
              <a:gd name="connsiteX3" fmla="*/ 305731 w 717292"/>
              <a:gd name="connsiteY3" fmla="*/ 23985 h 176842"/>
              <a:gd name="connsiteX4" fmla="*/ 426048 w 717292"/>
              <a:gd name="connsiteY4" fmla="*/ 148496 h 176842"/>
              <a:gd name="connsiteX5" fmla="*/ 505632 w 717292"/>
              <a:gd name="connsiteY5" fmla="*/ 468 h 176842"/>
              <a:gd name="connsiteX6" fmla="*/ 608734 w 717292"/>
              <a:gd name="connsiteY6" fmla="*/ 101463 h 176842"/>
              <a:gd name="connsiteX7" fmla="*/ 717292 w 717292"/>
              <a:gd name="connsiteY7" fmla="*/ 94534 h 176842"/>
              <a:gd name="connsiteX0" fmla="*/ 0 w 717292"/>
              <a:gd name="connsiteY0" fmla="*/ 141567 h 176845"/>
              <a:gd name="connsiteX1" fmla="*/ 81686 w 717292"/>
              <a:gd name="connsiteY1" fmla="*/ 28813 h 176845"/>
              <a:gd name="connsiteX2" fmla="*/ 199901 w 717292"/>
              <a:gd name="connsiteY2" fmla="*/ 176842 h 176845"/>
              <a:gd name="connsiteX3" fmla="*/ 305731 w 717292"/>
              <a:gd name="connsiteY3" fmla="*/ 23985 h 176845"/>
              <a:gd name="connsiteX4" fmla="*/ 426048 w 717292"/>
              <a:gd name="connsiteY4" fmla="*/ 148496 h 176845"/>
              <a:gd name="connsiteX5" fmla="*/ 505632 w 717292"/>
              <a:gd name="connsiteY5" fmla="*/ 468 h 176845"/>
              <a:gd name="connsiteX6" fmla="*/ 608734 w 717292"/>
              <a:gd name="connsiteY6" fmla="*/ 101463 h 176845"/>
              <a:gd name="connsiteX7" fmla="*/ 717292 w 717292"/>
              <a:gd name="connsiteY7" fmla="*/ 94534 h 176845"/>
              <a:gd name="connsiteX0" fmla="*/ 0 w 809040"/>
              <a:gd name="connsiteY0" fmla="*/ 141563 h 176841"/>
              <a:gd name="connsiteX1" fmla="*/ 81686 w 809040"/>
              <a:gd name="connsiteY1" fmla="*/ 28809 h 176841"/>
              <a:gd name="connsiteX2" fmla="*/ 199901 w 809040"/>
              <a:gd name="connsiteY2" fmla="*/ 176838 h 176841"/>
              <a:gd name="connsiteX3" fmla="*/ 305731 w 809040"/>
              <a:gd name="connsiteY3" fmla="*/ 23981 h 176841"/>
              <a:gd name="connsiteX4" fmla="*/ 426048 w 809040"/>
              <a:gd name="connsiteY4" fmla="*/ 148492 h 176841"/>
              <a:gd name="connsiteX5" fmla="*/ 505632 w 809040"/>
              <a:gd name="connsiteY5" fmla="*/ 464 h 176841"/>
              <a:gd name="connsiteX6" fmla="*/ 608734 w 809040"/>
              <a:gd name="connsiteY6" fmla="*/ 101459 h 176841"/>
              <a:gd name="connsiteX7" fmla="*/ 809040 w 809040"/>
              <a:gd name="connsiteY7" fmla="*/ 89701 h 176841"/>
              <a:gd name="connsiteX0" fmla="*/ 0 w 809040"/>
              <a:gd name="connsiteY0" fmla="*/ 142383 h 177661"/>
              <a:gd name="connsiteX1" fmla="*/ 81686 w 809040"/>
              <a:gd name="connsiteY1" fmla="*/ 29629 h 177661"/>
              <a:gd name="connsiteX2" fmla="*/ 199901 w 809040"/>
              <a:gd name="connsiteY2" fmla="*/ 177658 h 177661"/>
              <a:gd name="connsiteX3" fmla="*/ 305731 w 809040"/>
              <a:gd name="connsiteY3" fmla="*/ 24801 h 177661"/>
              <a:gd name="connsiteX4" fmla="*/ 426048 w 809040"/>
              <a:gd name="connsiteY4" fmla="*/ 149312 h 177661"/>
              <a:gd name="connsiteX5" fmla="*/ 505632 w 809040"/>
              <a:gd name="connsiteY5" fmla="*/ 1284 h 177661"/>
              <a:gd name="connsiteX6" fmla="*/ 608734 w 809040"/>
              <a:gd name="connsiteY6" fmla="*/ 78135 h 177661"/>
              <a:gd name="connsiteX7" fmla="*/ 809040 w 809040"/>
              <a:gd name="connsiteY7" fmla="*/ 90521 h 177661"/>
              <a:gd name="connsiteX0" fmla="*/ 0 w 809040"/>
              <a:gd name="connsiteY0" fmla="*/ 142337 h 177615"/>
              <a:gd name="connsiteX1" fmla="*/ 81686 w 809040"/>
              <a:gd name="connsiteY1" fmla="*/ 29583 h 177615"/>
              <a:gd name="connsiteX2" fmla="*/ 199901 w 809040"/>
              <a:gd name="connsiteY2" fmla="*/ 177612 h 177615"/>
              <a:gd name="connsiteX3" fmla="*/ 305731 w 809040"/>
              <a:gd name="connsiteY3" fmla="*/ 24755 h 177615"/>
              <a:gd name="connsiteX4" fmla="*/ 426048 w 809040"/>
              <a:gd name="connsiteY4" fmla="*/ 149266 h 177615"/>
              <a:gd name="connsiteX5" fmla="*/ 505632 w 809040"/>
              <a:gd name="connsiteY5" fmla="*/ 1238 h 177615"/>
              <a:gd name="connsiteX6" fmla="*/ 608734 w 809040"/>
              <a:gd name="connsiteY6" fmla="*/ 78089 h 177615"/>
              <a:gd name="connsiteX7" fmla="*/ 809040 w 809040"/>
              <a:gd name="connsiteY7" fmla="*/ 71160 h 177615"/>
              <a:gd name="connsiteX0" fmla="*/ 0 w 809040"/>
              <a:gd name="connsiteY0" fmla="*/ 128055 h 163333"/>
              <a:gd name="connsiteX1" fmla="*/ 81686 w 809040"/>
              <a:gd name="connsiteY1" fmla="*/ 15301 h 163333"/>
              <a:gd name="connsiteX2" fmla="*/ 199901 w 809040"/>
              <a:gd name="connsiteY2" fmla="*/ 163330 h 163333"/>
              <a:gd name="connsiteX3" fmla="*/ 305731 w 809040"/>
              <a:gd name="connsiteY3" fmla="*/ 10473 h 163333"/>
              <a:gd name="connsiteX4" fmla="*/ 426048 w 809040"/>
              <a:gd name="connsiteY4" fmla="*/ 134984 h 163333"/>
              <a:gd name="connsiteX5" fmla="*/ 520118 w 809040"/>
              <a:gd name="connsiteY5" fmla="*/ 1442 h 163333"/>
              <a:gd name="connsiteX6" fmla="*/ 608734 w 809040"/>
              <a:gd name="connsiteY6" fmla="*/ 63807 h 163333"/>
              <a:gd name="connsiteX7" fmla="*/ 809040 w 809040"/>
              <a:gd name="connsiteY7" fmla="*/ 56878 h 163333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9040" h="161956">
                <a:moveTo>
                  <a:pt x="0" y="126678"/>
                </a:moveTo>
                <a:cubicBezTo>
                  <a:pt x="36256" y="64947"/>
                  <a:pt x="19396" y="22531"/>
                  <a:pt x="81686" y="13924"/>
                </a:cubicBezTo>
                <a:cubicBezTo>
                  <a:pt x="143976" y="5317"/>
                  <a:pt x="138416" y="162758"/>
                  <a:pt x="199901" y="161953"/>
                </a:cubicBezTo>
                <a:cubicBezTo>
                  <a:pt x="261386" y="161148"/>
                  <a:pt x="243896" y="18649"/>
                  <a:pt x="305731" y="9096"/>
                </a:cubicBezTo>
                <a:cubicBezTo>
                  <a:pt x="367566" y="-457"/>
                  <a:pt x="361344" y="139941"/>
                  <a:pt x="426048" y="133607"/>
                </a:cubicBezTo>
                <a:cubicBezTo>
                  <a:pt x="490752" y="127273"/>
                  <a:pt x="465525" y="2270"/>
                  <a:pt x="520118" y="65"/>
                </a:cubicBezTo>
                <a:cubicBezTo>
                  <a:pt x="574711" y="-2140"/>
                  <a:pt x="560580" y="53191"/>
                  <a:pt x="608734" y="62430"/>
                </a:cubicBezTo>
                <a:cubicBezTo>
                  <a:pt x="656888" y="71669"/>
                  <a:pt x="809040" y="55501"/>
                  <a:pt x="809040" y="55501"/>
                </a:cubicBezTo>
              </a:path>
            </a:pathLst>
          </a:cu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 rot="20040000">
            <a:off x="7510265" y="467578"/>
            <a:ext cx="809040" cy="161956"/>
          </a:xfrm>
          <a:custGeom>
            <a:avLst/>
            <a:gdLst>
              <a:gd name="connsiteX0" fmla="*/ 0 w 717292"/>
              <a:gd name="connsiteY0" fmla="*/ 141544 h 176819"/>
              <a:gd name="connsiteX1" fmla="*/ 105830 w 717292"/>
              <a:gd name="connsiteY1" fmla="*/ 23962 h 176819"/>
              <a:gd name="connsiteX2" fmla="*/ 199901 w 717292"/>
              <a:gd name="connsiteY2" fmla="*/ 176819 h 176819"/>
              <a:gd name="connsiteX3" fmla="*/ 305731 w 717292"/>
              <a:gd name="connsiteY3" fmla="*/ 23962 h 176819"/>
              <a:gd name="connsiteX4" fmla="*/ 411561 w 717292"/>
              <a:gd name="connsiteY4" fmla="*/ 153302 h 176819"/>
              <a:gd name="connsiteX5" fmla="*/ 505632 w 717292"/>
              <a:gd name="connsiteY5" fmla="*/ 445 h 176819"/>
              <a:gd name="connsiteX6" fmla="*/ 623220 w 717292"/>
              <a:gd name="connsiteY6" fmla="*/ 106269 h 176819"/>
              <a:gd name="connsiteX7" fmla="*/ 717292 w 717292"/>
              <a:gd name="connsiteY7" fmla="*/ 94511 h 176819"/>
              <a:gd name="connsiteX0" fmla="*/ 0 w 717292"/>
              <a:gd name="connsiteY0" fmla="*/ 141659 h 176934"/>
              <a:gd name="connsiteX1" fmla="*/ 105830 w 717292"/>
              <a:gd name="connsiteY1" fmla="*/ 24077 h 176934"/>
              <a:gd name="connsiteX2" fmla="*/ 199901 w 717292"/>
              <a:gd name="connsiteY2" fmla="*/ 176934 h 176934"/>
              <a:gd name="connsiteX3" fmla="*/ 305731 w 717292"/>
              <a:gd name="connsiteY3" fmla="*/ 24077 h 176934"/>
              <a:gd name="connsiteX4" fmla="*/ 411561 w 717292"/>
              <a:gd name="connsiteY4" fmla="*/ 153417 h 176934"/>
              <a:gd name="connsiteX5" fmla="*/ 505632 w 717292"/>
              <a:gd name="connsiteY5" fmla="*/ 560 h 176934"/>
              <a:gd name="connsiteX6" fmla="*/ 608734 w 717292"/>
              <a:gd name="connsiteY6" fmla="*/ 101555 h 176934"/>
              <a:gd name="connsiteX7" fmla="*/ 717292 w 717292"/>
              <a:gd name="connsiteY7" fmla="*/ 94626 h 176934"/>
              <a:gd name="connsiteX0" fmla="*/ 0 w 717292"/>
              <a:gd name="connsiteY0" fmla="*/ 141567 h 176842"/>
              <a:gd name="connsiteX1" fmla="*/ 105830 w 717292"/>
              <a:gd name="connsiteY1" fmla="*/ 23985 h 176842"/>
              <a:gd name="connsiteX2" fmla="*/ 199901 w 717292"/>
              <a:gd name="connsiteY2" fmla="*/ 176842 h 176842"/>
              <a:gd name="connsiteX3" fmla="*/ 305731 w 717292"/>
              <a:gd name="connsiteY3" fmla="*/ 23985 h 176842"/>
              <a:gd name="connsiteX4" fmla="*/ 426048 w 717292"/>
              <a:gd name="connsiteY4" fmla="*/ 148496 h 176842"/>
              <a:gd name="connsiteX5" fmla="*/ 505632 w 717292"/>
              <a:gd name="connsiteY5" fmla="*/ 468 h 176842"/>
              <a:gd name="connsiteX6" fmla="*/ 608734 w 717292"/>
              <a:gd name="connsiteY6" fmla="*/ 101463 h 176842"/>
              <a:gd name="connsiteX7" fmla="*/ 717292 w 717292"/>
              <a:gd name="connsiteY7" fmla="*/ 94534 h 176842"/>
              <a:gd name="connsiteX0" fmla="*/ 0 w 717292"/>
              <a:gd name="connsiteY0" fmla="*/ 141567 h 176845"/>
              <a:gd name="connsiteX1" fmla="*/ 81686 w 717292"/>
              <a:gd name="connsiteY1" fmla="*/ 28813 h 176845"/>
              <a:gd name="connsiteX2" fmla="*/ 199901 w 717292"/>
              <a:gd name="connsiteY2" fmla="*/ 176842 h 176845"/>
              <a:gd name="connsiteX3" fmla="*/ 305731 w 717292"/>
              <a:gd name="connsiteY3" fmla="*/ 23985 h 176845"/>
              <a:gd name="connsiteX4" fmla="*/ 426048 w 717292"/>
              <a:gd name="connsiteY4" fmla="*/ 148496 h 176845"/>
              <a:gd name="connsiteX5" fmla="*/ 505632 w 717292"/>
              <a:gd name="connsiteY5" fmla="*/ 468 h 176845"/>
              <a:gd name="connsiteX6" fmla="*/ 608734 w 717292"/>
              <a:gd name="connsiteY6" fmla="*/ 101463 h 176845"/>
              <a:gd name="connsiteX7" fmla="*/ 717292 w 717292"/>
              <a:gd name="connsiteY7" fmla="*/ 94534 h 176845"/>
              <a:gd name="connsiteX0" fmla="*/ 0 w 809040"/>
              <a:gd name="connsiteY0" fmla="*/ 141563 h 176841"/>
              <a:gd name="connsiteX1" fmla="*/ 81686 w 809040"/>
              <a:gd name="connsiteY1" fmla="*/ 28809 h 176841"/>
              <a:gd name="connsiteX2" fmla="*/ 199901 w 809040"/>
              <a:gd name="connsiteY2" fmla="*/ 176838 h 176841"/>
              <a:gd name="connsiteX3" fmla="*/ 305731 w 809040"/>
              <a:gd name="connsiteY3" fmla="*/ 23981 h 176841"/>
              <a:gd name="connsiteX4" fmla="*/ 426048 w 809040"/>
              <a:gd name="connsiteY4" fmla="*/ 148492 h 176841"/>
              <a:gd name="connsiteX5" fmla="*/ 505632 w 809040"/>
              <a:gd name="connsiteY5" fmla="*/ 464 h 176841"/>
              <a:gd name="connsiteX6" fmla="*/ 608734 w 809040"/>
              <a:gd name="connsiteY6" fmla="*/ 101459 h 176841"/>
              <a:gd name="connsiteX7" fmla="*/ 809040 w 809040"/>
              <a:gd name="connsiteY7" fmla="*/ 89701 h 176841"/>
              <a:gd name="connsiteX0" fmla="*/ 0 w 809040"/>
              <a:gd name="connsiteY0" fmla="*/ 142383 h 177661"/>
              <a:gd name="connsiteX1" fmla="*/ 81686 w 809040"/>
              <a:gd name="connsiteY1" fmla="*/ 29629 h 177661"/>
              <a:gd name="connsiteX2" fmla="*/ 199901 w 809040"/>
              <a:gd name="connsiteY2" fmla="*/ 177658 h 177661"/>
              <a:gd name="connsiteX3" fmla="*/ 305731 w 809040"/>
              <a:gd name="connsiteY3" fmla="*/ 24801 h 177661"/>
              <a:gd name="connsiteX4" fmla="*/ 426048 w 809040"/>
              <a:gd name="connsiteY4" fmla="*/ 149312 h 177661"/>
              <a:gd name="connsiteX5" fmla="*/ 505632 w 809040"/>
              <a:gd name="connsiteY5" fmla="*/ 1284 h 177661"/>
              <a:gd name="connsiteX6" fmla="*/ 608734 w 809040"/>
              <a:gd name="connsiteY6" fmla="*/ 78135 h 177661"/>
              <a:gd name="connsiteX7" fmla="*/ 809040 w 809040"/>
              <a:gd name="connsiteY7" fmla="*/ 90521 h 177661"/>
              <a:gd name="connsiteX0" fmla="*/ 0 w 809040"/>
              <a:gd name="connsiteY0" fmla="*/ 142337 h 177615"/>
              <a:gd name="connsiteX1" fmla="*/ 81686 w 809040"/>
              <a:gd name="connsiteY1" fmla="*/ 29583 h 177615"/>
              <a:gd name="connsiteX2" fmla="*/ 199901 w 809040"/>
              <a:gd name="connsiteY2" fmla="*/ 177612 h 177615"/>
              <a:gd name="connsiteX3" fmla="*/ 305731 w 809040"/>
              <a:gd name="connsiteY3" fmla="*/ 24755 h 177615"/>
              <a:gd name="connsiteX4" fmla="*/ 426048 w 809040"/>
              <a:gd name="connsiteY4" fmla="*/ 149266 h 177615"/>
              <a:gd name="connsiteX5" fmla="*/ 505632 w 809040"/>
              <a:gd name="connsiteY5" fmla="*/ 1238 h 177615"/>
              <a:gd name="connsiteX6" fmla="*/ 608734 w 809040"/>
              <a:gd name="connsiteY6" fmla="*/ 78089 h 177615"/>
              <a:gd name="connsiteX7" fmla="*/ 809040 w 809040"/>
              <a:gd name="connsiteY7" fmla="*/ 71160 h 177615"/>
              <a:gd name="connsiteX0" fmla="*/ 0 w 809040"/>
              <a:gd name="connsiteY0" fmla="*/ 128055 h 163333"/>
              <a:gd name="connsiteX1" fmla="*/ 81686 w 809040"/>
              <a:gd name="connsiteY1" fmla="*/ 15301 h 163333"/>
              <a:gd name="connsiteX2" fmla="*/ 199901 w 809040"/>
              <a:gd name="connsiteY2" fmla="*/ 163330 h 163333"/>
              <a:gd name="connsiteX3" fmla="*/ 305731 w 809040"/>
              <a:gd name="connsiteY3" fmla="*/ 10473 h 163333"/>
              <a:gd name="connsiteX4" fmla="*/ 426048 w 809040"/>
              <a:gd name="connsiteY4" fmla="*/ 134984 h 163333"/>
              <a:gd name="connsiteX5" fmla="*/ 520118 w 809040"/>
              <a:gd name="connsiteY5" fmla="*/ 1442 h 163333"/>
              <a:gd name="connsiteX6" fmla="*/ 608734 w 809040"/>
              <a:gd name="connsiteY6" fmla="*/ 63807 h 163333"/>
              <a:gd name="connsiteX7" fmla="*/ 809040 w 809040"/>
              <a:gd name="connsiteY7" fmla="*/ 56878 h 163333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9040" h="161956">
                <a:moveTo>
                  <a:pt x="0" y="126678"/>
                </a:moveTo>
                <a:cubicBezTo>
                  <a:pt x="36256" y="64947"/>
                  <a:pt x="19396" y="22531"/>
                  <a:pt x="81686" y="13924"/>
                </a:cubicBezTo>
                <a:cubicBezTo>
                  <a:pt x="143976" y="5317"/>
                  <a:pt x="138416" y="162758"/>
                  <a:pt x="199901" y="161953"/>
                </a:cubicBezTo>
                <a:cubicBezTo>
                  <a:pt x="261386" y="161148"/>
                  <a:pt x="243896" y="18649"/>
                  <a:pt x="305731" y="9096"/>
                </a:cubicBezTo>
                <a:cubicBezTo>
                  <a:pt x="367566" y="-457"/>
                  <a:pt x="361344" y="139941"/>
                  <a:pt x="426048" y="133607"/>
                </a:cubicBezTo>
                <a:cubicBezTo>
                  <a:pt x="490752" y="127273"/>
                  <a:pt x="465525" y="2270"/>
                  <a:pt x="520118" y="65"/>
                </a:cubicBezTo>
                <a:cubicBezTo>
                  <a:pt x="574711" y="-2140"/>
                  <a:pt x="560580" y="53191"/>
                  <a:pt x="608734" y="62430"/>
                </a:cubicBezTo>
                <a:cubicBezTo>
                  <a:pt x="656888" y="71669"/>
                  <a:pt x="809040" y="55501"/>
                  <a:pt x="809040" y="55501"/>
                </a:cubicBezTo>
              </a:path>
            </a:pathLst>
          </a:cu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 rot="7740000">
            <a:off x="7105604" y="1035925"/>
            <a:ext cx="809040" cy="161956"/>
          </a:xfrm>
          <a:custGeom>
            <a:avLst/>
            <a:gdLst>
              <a:gd name="connsiteX0" fmla="*/ 0 w 717292"/>
              <a:gd name="connsiteY0" fmla="*/ 141544 h 176819"/>
              <a:gd name="connsiteX1" fmla="*/ 105830 w 717292"/>
              <a:gd name="connsiteY1" fmla="*/ 23962 h 176819"/>
              <a:gd name="connsiteX2" fmla="*/ 199901 w 717292"/>
              <a:gd name="connsiteY2" fmla="*/ 176819 h 176819"/>
              <a:gd name="connsiteX3" fmla="*/ 305731 w 717292"/>
              <a:gd name="connsiteY3" fmla="*/ 23962 h 176819"/>
              <a:gd name="connsiteX4" fmla="*/ 411561 w 717292"/>
              <a:gd name="connsiteY4" fmla="*/ 153302 h 176819"/>
              <a:gd name="connsiteX5" fmla="*/ 505632 w 717292"/>
              <a:gd name="connsiteY5" fmla="*/ 445 h 176819"/>
              <a:gd name="connsiteX6" fmla="*/ 623220 w 717292"/>
              <a:gd name="connsiteY6" fmla="*/ 106269 h 176819"/>
              <a:gd name="connsiteX7" fmla="*/ 717292 w 717292"/>
              <a:gd name="connsiteY7" fmla="*/ 94511 h 176819"/>
              <a:gd name="connsiteX0" fmla="*/ 0 w 717292"/>
              <a:gd name="connsiteY0" fmla="*/ 141659 h 176934"/>
              <a:gd name="connsiteX1" fmla="*/ 105830 w 717292"/>
              <a:gd name="connsiteY1" fmla="*/ 24077 h 176934"/>
              <a:gd name="connsiteX2" fmla="*/ 199901 w 717292"/>
              <a:gd name="connsiteY2" fmla="*/ 176934 h 176934"/>
              <a:gd name="connsiteX3" fmla="*/ 305731 w 717292"/>
              <a:gd name="connsiteY3" fmla="*/ 24077 h 176934"/>
              <a:gd name="connsiteX4" fmla="*/ 411561 w 717292"/>
              <a:gd name="connsiteY4" fmla="*/ 153417 h 176934"/>
              <a:gd name="connsiteX5" fmla="*/ 505632 w 717292"/>
              <a:gd name="connsiteY5" fmla="*/ 560 h 176934"/>
              <a:gd name="connsiteX6" fmla="*/ 608734 w 717292"/>
              <a:gd name="connsiteY6" fmla="*/ 101555 h 176934"/>
              <a:gd name="connsiteX7" fmla="*/ 717292 w 717292"/>
              <a:gd name="connsiteY7" fmla="*/ 94626 h 176934"/>
              <a:gd name="connsiteX0" fmla="*/ 0 w 717292"/>
              <a:gd name="connsiteY0" fmla="*/ 141567 h 176842"/>
              <a:gd name="connsiteX1" fmla="*/ 105830 w 717292"/>
              <a:gd name="connsiteY1" fmla="*/ 23985 h 176842"/>
              <a:gd name="connsiteX2" fmla="*/ 199901 w 717292"/>
              <a:gd name="connsiteY2" fmla="*/ 176842 h 176842"/>
              <a:gd name="connsiteX3" fmla="*/ 305731 w 717292"/>
              <a:gd name="connsiteY3" fmla="*/ 23985 h 176842"/>
              <a:gd name="connsiteX4" fmla="*/ 426048 w 717292"/>
              <a:gd name="connsiteY4" fmla="*/ 148496 h 176842"/>
              <a:gd name="connsiteX5" fmla="*/ 505632 w 717292"/>
              <a:gd name="connsiteY5" fmla="*/ 468 h 176842"/>
              <a:gd name="connsiteX6" fmla="*/ 608734 w 717292"/>
              <a:gd name="connsiteY6" fmla="*/ 101463 h 176842"/>
              <a:gd name="connsiteX7" fmla="*/ 717292 w 717292"/>
              <a:gd name="connsiteY7" fmla="*/ 94534 h 176842"/>
              <a:gd name="connsiteX0" fmla="*/ 0 w 717292"/>
              <a:gd name="connsiteY0" fmla="*/ 141567 h 176845"/>
              <a:gd name="connsiteX1" fmla="*/ 81686 w 717292"/>
              <a:gd name="connsiteY1" fmla="*/ 28813 h 176845"/>
              <a:gd name="connsiteX2" fmla="*/ 199901 w 717292"/>
              <a:gd name="connsiteY2" fmla="*/ 176842 h 176845"/>
              <a:gd name="connsiteX3" fmla="*/ 305731 w 717292"/>
              <a:gd name="connsiteY3" fmla="*/ 23985 h 176845"/>
              <a:gd name="connsiteX4" fmla="*/ 426048 w 717292"/>
              <a:gd name="connsiteY4" fmla="*/ 148496 h 176845"/>
              <a:gd name="connsiteX5" fmla="*/ 505632 w 717292"/>
              <a:gd name="connsiteY5" fmla="*/ 468 h 176845"/>
              <a:gd name="connsiteX6" fmla="*/ 608734 w 717292"/>
              <a:gd name="connsiteY6" fmla="*/ 101463 h 176845"/>
              <a:gd name="connsiteX7" fmla="*/ 717292 w 717292"/>
              <a:gd name="connsiteY7" fmla="*/ 94534 h 176845"/>
              <a:gd name="connsiteX0" fmla="*/ 0 w 809040"/>
              <a:gd name="connsiteY0" fmla="*/ 141563 h 176841"/>
              <a:gd name="connsiteX1" fmla="*/ 81686 w 809040"/>
              <a:gd name="connsiteY1" fmla="*/ 28809 h 176841"/>
              <a:gd name="connsiteX2" fmla="*/ 199901 w 809040"/>
              <a:gd name="connsiteY2" fmla="*/ 176838 h 176841"/>
              <a:gd name="connsiteX3" fmla="*/ 305731 w 809040"/>
              <a:gd name="connsiteY3" fmla="*/ 23981 h 176841"/>
              <a:gd name="connsiteX4" fmla="*/ 426048 w 809040"/>
              <a:gd name="connsiteY4" fmla="*/ 148492 h 176841"/>
              <a:gd name="connsiteX5" fmla="*/ 505632 w 809040"/>
              <a:gd name="connsiteY5" fmla="*/ 464 h 176841"/>
              <a:gd name="connsiteX6" fmla="*/ 608734 w 809040"/>
              <a:gd name="connsiteY6" fmla="*/ 101459 h 176841"/>
              <a:gd name="connsiteX7" fmla="*/ 809040 w 809040"/>
              <a:gd name="connsiteY7" fmla="*/ 89701 h 176841"/>
              <a:gd name="connsiteX0" fmla="*/ 0 w 809040"/>
              <a:gd name="connsiteY0" fmla="*/ 142383 h 177661"/>
              <a:gd name="connsiteX1" fmla="*/ 81686 w 809040"/>
              <a:gd name="connsiteY1" fmla="*/ 29629 h 177661"/>
              <a:gd name="connsiteX2" fmla="*/ 199901 w 809040"/>
              <a:gd name="connsiteY2" fmla="*/ 177658 h 177661"/>
              <a:gd name="connsiteX3" fmla="*/ 305731 w 809040"/>
              <a:gd name="connsiteY3" fmla="*/ 24801 h 177661"/>
              <a:gd name="connsiteX4" fmla="*/ 426048 w 809040"/>
              <a:gd name="connsiteY4" fmla="*/ 149312 h 177661"/>
              <a:gd name="connsiteX5" fmla="*/ 505632 w 809040"/>
              <a:gd name="connsiteY5" fmla="*/ 1284 h 177661"/>
              <a:gd name="connsiteX6" fmla="*/ 608734 w 809040"/>
              <a:gd name="connsiteY6" fmla="*/ 78135 h 177661"/>
              <a:gd name="connsiteX7" fmla="*/ 809040 w 809040"/>
              <a:gd name="connsiteY7" fmla="*/ 90521 h 177661"/>
              <a:gd name="connsiteX0" fmla="*/ 0 w 809040"/>
              <a:gd name="connsiteY0" fmla="*/ 142337 h 177615"/>
              <a:gd name="connsiteX1" fmla="*/ 81686 w 809040"/>
              <a:gd name="connsiteY1" fmla="*/ 29583 h 177615"/>
              <a:gd name="connsiteX2" fmla="*/ 199901 w 809040"/>
              <a:gd name="connsiteY2" fmla="*/ 177612 h 177615"/>
              <a:gd name="connsiteX3" fmla="*/ 305731 w 809040"/>
              <a:gd name="connsiteY3" fmla="*/ 24755 h 177615"/>
              <a:gd name="connsiteX4" fmla="*/ 426048 w 809040"/>
              <a:gd name="connsiteY4" fmla="*/ 149266 h 177615"/>
              <a:gd name="connsiteX5" fmla="*/ 505632 w 809040"/>
              <a:gd name="connsiteY5" fmla="*/ 1238 h 177615"/>
              <a:gd name="connsiteX6" fmla="*/ 608734 w 809040"/>
              <a:gd name="connsiteY6" fmla="*/ 78089 h 177615"/>
              <a:gd name="connsiteX7" fmla="*/ 809040 w 809040"/>
              <a:gd name="connsiteY7" fmla="*/ 71160 h 177615"/>
              <a:gd name="connsiteX0" fmla="*/ 0 w 809040"/>
              <a:gd name="connsiteY0" fmla="*/ 128055 h 163333"/>
              <a:gd name="connsiteX1" fmla="*/ 81686 w 809040"/>
              <a:gd name="connsiteY1" fmla="*/ 15301 h 163333"/>
              <a:gd name="connsiteX2" fmla="*/ 199901 w 809040"/>
              <a:gd name="connsiteY2" fmla="*/ 163330 h 163333"/>
              <a:gd name="connsiteX3" fmla="*/ 305731 w 809040"/>
              <a:gd name="connsiteY3" fmla="*/ 10473 h 163333"/>
              <a:gd name="connsiteX4" fmla="*/ 426048 w 809040"/>
              <a:gd name="connsiteY4" fmla="*/ 134984 h 163333"/>
              <a:gd name="connsiteX5" fmla="*/ 520118 w 809040"/>
              <a:gd name="connsiteY5" fmla="*/ 1442 h 163333"/>
              <a:gd name="connsiteX6" fmla="*/ 608734 w 809040"/>
              <a:gd name="connsiteY6" fmla="*/ 63807 h 163333"/>
              <a:gd name="connsiteX7" fmla="*/ 809040 w 809040"/>
              <a:gd name="connsiteY7" fmla="*/ 56878 h 163333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9040" h="161956">
                <a:moveTo>
                  <a:pt x="0" y="126678"/>
                </a:moveTo>
                <a:cubicBezTo>
                  <a:pt x="36256" y="64947"/>
                  <a:pt x="19396" y="22531"/>
                  <a:pt x="81686" y="13924"/>
                </a:cubicBezTo>
                <a:cubicBezTo>
                  <a:pt x="143976" y="5317"/>
                  <a:pt x="138416" y="162758"/>
                  <a:pt x="199901" y="161953"/>
                </a:cubicBezTo>
                <a:cubicBezTo>
                  <a:pt x="261386" y="161148"/>
                  <a:pt x="243896" y="18649"/>
                  <a:pt x="305731" y="9096"/>
                </a:cubicBezTo>
                <a:cubicBezTo>
                  <a:pt x="367566" y="-457"/>
                  <a:pt x="361344" y="139941"/>
                  <a:pt x="426048" y="133607"/>
                </a:cubicBezTo>
                <a:cubicBezTo>
                  <a:pt x="490752" y="127273"/>
                  <a:pt x="465525" y="2270"/>
                  <a:pt x="520118" y="65"/>
                </a:cubicBezTo>
                <a:cubicBezTo>
                  <a:pt x="574711" y="-2140"/>
                  <a:pt x="560580" y="53191"/>
                  <a:pt x="608734" y="62430"/>
                </a:cubicBezTo>
                <a:cubicBezTo>
                  <a:pt x="656888" y="71669"/>
                  <a:pt x="809040" y="55501"/>
                  <a:pt x="809040" y="55501"/>
                </a:cubicBezTo>
              </a:path>
            </a:pathLst>
          </a:cu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 rot="12420000">
            <a:off x="6655643" y="433345"/>
            <a:ext cx="809040" cy="161956"/>
          </a:xfrm>
          <a:custGeom>
            <a:avLst/>
            <a:gdLst>
              <a:gd name="connsiteX0" fmla="*/ 0 w 717292"/>
              <a:gd name="connsiteY0" fmla="*/ 141544 h 176819"/>
              <a:gd name="connsiteX1" fmla="*/ 105830 w 717292"/>
              <a:gd name="connsiteY1" fmla="*/ 23962 h 176819"/>
              <a:gd name="connsiteX2" fmla="*/ 199901 w 717292"/>
              <a:gd name="connsiteY2" fmla="*/ 176819 h 176819"/>
              <a:gd name="connsiteX3" fmla="*/ 305731 w 717292"/>
              <a:gd name="connsiteY3" fmla="*/ 23962 h 176819"/>
              <a:gd name="connsiteX4" fmla="*/ 411561 w 717292"/>
              <a:gd name="connsiteY4" fmla="*/ 153302 h 176819"/>
              <a:gd name="connsiteX5" fmla="*/ 505632 w 717292"/>
              <a:gd name="connsiteY5" fmla="*/ 445 h 176819"/>
              <a:gd name="connsiteX6" fmla="*/ 623220 w 717292"/>
              <a:gd name="connsiteY6" fmla="*/ 106269 h 176819"/>
              <a:gd name="connsiteX7" fmla="*/ 717292 w 717292"/>
              <a:gd name="connsiteY7" fmla="*/ 94511 h 176819"/>
              <a:gd name="connsiteX0" fmla="*/ 0 w 717292"/>
              <a:gd name="connsiteY0" fmla="*/ 141659 h 176934"/>
              <a:gd name="connsiteX1" fmla="*/ 105830 w 717292"/>
              <a:gd name="connsiteY1" fmla="*/ 24077 h 176934"/>
              <a:gd name="connsiteX2" fmla="*/ 199901 w 717292"/>
              <a:gd name="connsiteY2" fmla="*/ 176934 h 176934"/>
              <a:gd name="connsiteX3" fmla="*/ 305731 w 717292"/>
              <a:gd name="connsiteY3" fmla="*/ 24077 h 176934"/>
              <a:gd name="connsiteX4" fmla="*/ 411561 w 717292"/>
              <a:gd name="connsiteY4" fmla="*/ 153417 h 176934"/>
              <a:gd name="connsiteX5" fmla="*/ 505632 w 717292"/>
              <a:gd name="connsiteY5" fmla="*/ 560 h 176934"/>
              <a:gd name="connsiteX6" fmla="*/ 608734 w 717292"/>
              <a:gd name="connsiteY6" fmla="*/ 101555 h 176934"/>
              <a:gd name="connsiteX7" fmla="*/ 717292 w 717292"/>
              <a:gd name="connsiteY7" fmla="*/ 94626 h 176934"/>
              <a:gd name="connsiteX0" fmla="*/ 0 w 717292"/>
              <a:gd name="connsiteY0" fmla="*/ 141567 h 176842"/>
              <a:gd name="connsiteX1" fmla="*/ 105830 w 717292"/>
              <a:gd name="connsiteY1" fmla="*/ 23985 h 176842"/>
              <a:gd name="connsiteX2" fmla="*/ 199901 w 717292"/>
              <a:gd name="connsiteY2" fmla="*/ 176842 h 176842"/>
              <a:gd name="connsiteX3" fmla="*/ 305731 w 717292"/>
              <a:gd name="connsiteY3" fmla="*/ 23985 h 176842"/>
              <a:gd name="connsiteX4" fmla="*/ 426048 w 717292"/>
              <a:gd name="connsiteY4" fmla="*/ 148496 h 176842"/>
              <a:gd name="connsiteX5" fmla="*/ 505632 w 717292"/>
              <a:gd name="connsiteY5" fmla="*/ 468 h 176842"/>
              <a:gd name="connsiteX6" fmla="*/ 608734 w 717292"/>
              <a:gd name="connsiteY6" fmla="*/ 101463 h 176842"/>
              <a:gd name="connsiteX7" fmla="*/ 717292 w 717292"/>
              <a:gd name="connsiteY7" fmla="*/ 94534 h 176842"/>
              <a:gd name="connsiteX0" fmla="*/ 0 w 717292"/>
              <a:gd name="connsiteY0" fmla="*/ 141567 h 176845"/>
              <a:gd name="connsiteX1" fmla="*/ 81686 w 717292"/>
              <a:gd name="connsiteY1" fmla="*/ 28813 h 176845"/>
              <a:gd name="connsiteX2" fmla="*/ 199901 w 717292"/>
              <a:gd name="connsiteY2" fmla="*/ 176842 h 176845"/>
              <a:gd name="connsiteX3" fmla="*/ 305731 w 717292"/>
              <a:gd name="connsiteY3" fmla="*/ 23985 h 176845"/>
              <a:gd name="connsiteX4" fmla="*/ 426048 w 717292"/>
              <a:gd name="connsiteY4" fmla="*/ 148496 h 176845"/>
              <a:gd name="connsiteX5" fmla="*/ 505632 w 717292"/>
              <a:gd name="connsiteY5" fmla="*/ 468 h 176845"/>
              <a:gd name="connsiteX6" fmla="*/ 608734 w 717292"/>
              <a:gd name="connsiteY6" fmla="*/ 101463 h 176845"/>
              <a:gd name="connsiteX7" fmla="*/ 717292 w 717292"/>
              <a:gd name="connsiteY7" fmla="*/ 94534 h 176845"/>
              <a:gd name="connsiteX0" fmla="*/ 0 w 809040"/>
              <a:gd name="connsiteY0" fmla="*/ 141563 h 176841"/>
              <a:gd name="connsiteX1" fmla="*/ 81686 w 809040"/>
              <a:gd name="connsiteY1" fmla="*/ 28809 h 176841"/>
              <a:gd name="connsiteX2" fmla="*/ 199901 w 809040"/>
              <a:gd name="connsiteY2" fmla="*/ 176838 h 176841"/>
              <a:gd name="connsiteX3" fmla="*/ 305731 w 809040"/>
              <a:gd name="connsiteY3" fmla="*/ 23981 h 176841"/>
              <a:gd name="connsiteX4" fmla="*/ 426048 w 809040"/>
              <a:gd name="connsiteY4" fmla="*/ 148492 h 176841"/>
              <a:gd name="connsiteX5" fmla="*/ 505632 w 809040"/>
              <a:gd name="connsiteY5" fmla="*/ 464 h 176841"/>
              <a:gd name="connsiteX6" fmla="*/ 608734 w 809040"/>
              <a:gd name="connsiteY6" fmla="*/ 101459 h 176841"/>
              <a:gd name="connsiteX7" fmla="*/ 809040 w 809040"/>
              <a:gd name="connsiteY7" fmla="*/ 89701 h 176841"/>
              <a:gd name="connsiteX0" fmla="*/ 0 w 809040"/>
              <a:gd name="connsiteY0" fmla="*/ 142383 h 177661"/>
              <a:gd name="connsiteX1" fmla="*/ 81686 w 809040"/>
              <a:gd name="connsiteY1" fmla="*/ 29629 h 177661"/>
              <a:gd name="connsiteX2" fmla="*/ 199901 w 809040"/>
              <a:gd name="connsiteY2" fmla="*/ 177658 h 177661"/>
              <a:gd name="connsiteX3" fmla="*/ 305731 w 809040"/>
              <a:gd name="connsiteY3" fmla="*/ 24801 h 177661"/>
              <a:gd name="connsiteX4" fmla="*/ 426048 w 809040"/>
              <a:gd name="connsiteY4" fmla="*/ 149312 h 177661"/>
              <a:gd name="connsiteX5" fmla="*/ 505632 w 809040"/>
              <a:gd name="connsiteY5" fmla="*/ 1284 h 177661"/>
              <a:gd name="connsiteX6" fmla="*/ 608734 w 809040"/>
              <a:gd name="connsiteY6" fmla="*/ 78135 h 177661"/>
              <a:gd name="connsiteX7" fmla="*/ 809040 w 809040"/>
              <a:gd name="connsiteY7" fmla="*/ 90521 h 177661"/>
              <a:gd name="connsiteX0" fmla="*/ 0 w 809040"/>
              <a:gd name="connsiteY0" fmla="*/ 142337 h 177615"/>
              <a:gd name="connsiteX1" fmla="*/ 81686 w 809040"/>
              <a:gd name="connsiteY1" fmla="*/ 29583 h 177615"/>
              <a:gd name="connsiteX2" fmla="*/ 199901 w 809040"/>
              <a:gd name="connsiteY2" fmla="*/ 177612 h 177615"/>
              <a:gd name="connsiteX3" fmla="*/ 305731 w 809040"/>
              <a:gd name="connsiteY3" fmla="*/ 24755 h 177615"/>
              <a:gd name="connsiteX4" fmla="*/ 426048 w 809040"/>
              <a:gd name="connsiteY4" fmla="*/ 149266 h 177615"/>
              <a:gd name="connsiteX5" fmla="*/ 505632 w 809040"/>
              <a:gd name="connsiteY5" fmla="*/ 1238 h 177615"/>
              <a:gd name="connsiteX6" fmla="*/ 608734 w 809040"/>
              <a:gd name="connsiteY6" fmla="*/ 78089 h 177615"/>
              <a:gd name="connsiteX7" fmla="*/ 809040 w 809040"/>
              <a:gd name="connsiteY7" fmla="*/ 71160 h 177615"/>
              <a:gd name="connsiteX0" fmla="*/ 0 w 809040"/>
              <a:gd name="connsiteY0" fmla="*/ 128055 h 163333"/>
              <a:gd name="connsiteX1" fmla="*/ 81686 w 809040"/>
              <a:gd name="connsiteY1" fmla="*/ 15301 h 163333"/>
              <a:gd name="connsiteX2" fmla="*/ 199901 w 809040"/>
              <a:gd name="connsiteY2" fmla="*/ 163330 h 163333"/>
              <a:gd name="connsiteX3" fmla="*/ 305731 w 809040"/>
              <a:gd name="connsiteY3" fmla="*/ 10473 h 163333"/>
              <a:gd name="connsiteX4" fmla="*/ 426048 w 809040"/>
              <a:gd name="connsiteY4" fmla="*/ 134984 h 163333"/>
              <a:gd name="connsiteX5" fmla="*/ 520118 w 809040"/>
              <a:gd name="connsiteY5" fmla="*/ 1442 h 163333"/>
              <a:gd name="connsiteX6" fmla="*/ 608734 w 809040"/>
              <a:gd name="connsiteY6" fmla="*/ 63807 h 163333"/>
              <a:gd name="connsiteX7" fmla="*/ 809040 w 809040"/>
              <a:gd name="connsiteY7" fmla="*/ 56878 h 163333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9040" h="161956">
                <a:moveTo>
                  <a:pt x="0" y="126678"/>
                </a:moveTo>
                <a:cubicBezTo>
                  <a:pt x="36256" y="64947"/>
                  <a:pt x="19396" y="22531"/>
                  <a:pt x="81686" y="13924"/>
                </a:cubicBezTo>
                <a:cubicBezTo>
                  <a:pt x="143976" y="5317"/>
                  <a:pt x="138416" y="162758"/>
                  <a:pt x="199901" y="161953"/>
                </a:cubicBezTo>
                <a:cubicBezTo>
                  <a:pt x="261386" y="161148"/>
                  <a:pt x="243896" y="18649"/>
                  <a:pt x="305731" y="9096"/>
                </a:cubicBezTo>
                <a:cubicBezTo>
                  <a:pt x="367566" y="-457"/>
                  <a:pt x="361344" y="139941"/>
                  <a:pt x="426048" y="133607"/>
                </a:cubicBezTo>
                <a:cubicBezTo>
                  <a:pt x="490752" y="127273"/>
                  <a:pt x="465525" y="2270"/>
                  <a:pt x="520118" y="65"/>
                </a:cubicBezTo>
                <a:cubicBezTo>
                  <a:pt x="574711" y="-2140"/>
                  <a:pt x="560580" y="53191"/>
                  <a:pt x="608734" y="62430"/>
                </a:cubicBezTo>
                <a:cubicBezTo>
                  <a:pt x="656888" y="71669"/>
                  <a:pt x="809040" y="55501"/>
                  <a:pt x="809040" y="55501"/>
                </a:cubicBezTo>
              </a:path>
            </a:pathLst>
          </a:cu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>
            <a:off x="1136515" y="1816622"/>
            <a:ext cx="632127" cy="1762413"/>
          </a:xfrm>
          <a:custGeom>
            <a:avLst/>
            <a:gdLst>
              <a:gd name="connsiteX0" fmla="*/ 46264 w 469612"/>
              <a:gd name="connsiteY0" fmla="*/ 10410 h 1171898"/>
              <a:gd name="connsiteX1" fmla="*/ 58715 w 469612"/>
              <a:gd name="connsiteY1" fmla="*/ 620563 h 1171898"/>
              <a:gd name="connsiteX2" fmla="*/ 469612 w 469612"/>
              <a:gd name="connsiteY2" fmla="*/ 1156004 h 1171898"/>
              <a:gd name="connsiteX3" fmla="*/ 46264 w 469612"/>
              <a:gd name="connsiteY3" fmla="*/ 10410 h 1171898"/>
              <a:gd name="connsiteX0" fmla="*/ 40167 w 463554"/>
              <a:gd name="connsiteY0" fmla="*/ 9767 h 1171134"/>
              <a:gd name="connsiteX1" fmla="*/ 65403 w 463554"/>
              <a:gd name="connsiteY1" fmla="*/ 632705 h 1171134"/>
              <a:gd name="connsiteX2" fmla="*/ 463515 w 463554"/>
              <a:gd name="connsiteY2" fmla="*/ 1155361 h 1171134"/>
              <a:gd name="connsiteX3" fmla="*/ 40167 w 463554"/>
              <a:gd name="connsiteY3" fmla="*/ 9767 h 1171134"/>
              <a:gd name="connsiteX0" fmla="*/ 40167 w 463554"/>
              <a:gd name="connsiteY0" fmla="*/ 9767 h 1171134"/>
              <a:gd name="connsiteX1" fmla="*/ 65403 w 463554"/>
              <a:gd name="connsiteY1" fmla="*/ 632705 h 1171134"/>
              <a:gd name="connsiteX2" fmla="*/ 463515 w 463554"/>
              <a:gd name="connsiteY2" fmla="*/ 1155361 h 1171134"/>
              <a:gd name="connsiteX3" fmla="*/ 40167 w 463554"/>
              <a:gd name="connsiteY3" fmla="*/ 9767 h 1171134"/>
              <a:gd name="connsiteX0" fmla="*/ 25191 w 448578"/>
              <a:gd name="connsiteY0" fmla="*/ 12567 h 1173934"/>
              <a:gd name="connsiteX1" fmla="*/ 50427 w 448578"/>
              <a:gd name="connsiteY1" fmla="*/ 635505 h 1173934"/>
              <a:gd name="connsiteX2" fmla="*/ 448539 w 448578"/>
              <a:gd name="connsiteY2" fmla="*/ 1158161 h 1173934"/>
              <a:gd name="connsiteX3" fmla="*/ 25191 w 448578"/>
              <a:gd name="connsiteY3" fmla="*/ 12567 h 1173934"/>
              <a:gd name="connsiteX0" fmla="*/ 25191 w 448585"/>
              <a:gd name="connsiteY0" fmla="*/ 12567 h 1172159"/>
              <a:gd name="connsiteX1" fmla="*/ 50427 w 448585"/>
              <a:gd name="connsiteY1" fmla="*/ 635505 h 1172159"/>
              <a:gd name="connsiteX2" fmla="*/ 448539 w 448585"/>
              <a:gd name="connsiteY2" fmla="*/ 1158161 h 1172159"/>
              <a:gd name="connsiteX3" fmla="*/ 25191 w 448585"/>
              <a:gd name="connsiteY3" fmla="*/ 12567 h 1172159"/>
              <a:gd name="connsiteX0" fmla="*/ 25191 w 452602"/>
              <a:gd name="connsiteY0" fmla="*/ 12567 h 1195022"/>
              <a:gd name="connsiteX1" fmla="*/ 50427 w 452602"/>
              <a:gd name="connsiteY1" fmla="*/ 635505 h 1195022"/>
              <a:gd name="connsiteX2" fmla="*/ 228616 w 452602"/>
              <a:gd name="connsiteY2" fmla="*/ 888295 h 1195022"/>
              <a:gd name="connsiteX3" fmla="*/ 448539 w 452602"/>
              <a:gd name="connsiteY3" fmla="*/ 1158161 h 1195022"/>
              <a:gd name="connsiteX4" fmla="*/ 25191 w 452602"/>
              <a:gd name="connsiteY4" fmla="*/ 12567 h 1195022"/>
              <a:gd name="connsiteX0" fmla="*/ 25191 w 453332"/>
              <a:gd name="connsiteY0" fmla="*/ 12567 h 1193233"/>
              <a:gd name="connsiteX1" fmla="*/ 50427 w 453332"/>
              <a:gd name="connsiteY1" fmla="*/ 635505 h 1193233"/>
              <a:gd name="connsiteX2" fmla="*/ 241401 w 453332"/>
              <a:gd name="connsiteY2" fmla="*/ 875510 h 1193233"/>
              <a:gd name="connsiteX3" fmla="*/ 448539 w 453332"/>
              <a:gd name="connsiteY3" fmla="*/ 1158161 h 1193233"/>
              <a:gd name="connsiteX4" fmla="*/ 25191 w 453332"/>
              <a:gd name="connsiteY4" fmla="*/ 12567 h 1193233"/>
              <a:gd name="connsiteX0" fmla="*/ 25191 w 453332"/>
              <a:gd name="connsiteY0" fmla="*/ 12567 h 1193233"/>
              <a:gd name="connsiteX1" fmla="*/ 50427 w 453332"/>
              <a:gd name="connsiteY1" fmla="*/ 635505 h 1193233"/>
              <a:gd name="connsiteX2" fmla="*/ 241401 w 453332"/>
              <a:gd name="connsiteY2" fmla="*/ 875510 h 1193233"/>
              <a:gd name="connsiteX3" fmla="*/ 448539 w 453332"/>
              <a:gd name="connsiteY3" fmla="*/ 1158161 h 1193233"/>
              <a:gd name="connsiteX4" fmla="*/ 25191 w 453332"/>
              <a:gd name="connsiteY4" fmla="*/ 12567 h 1193233"/>
              <a:gd name="connsiteX0" fmla="*/ 25191 w 453332"/>
              <a:gd name="connsiteY0" fmla="*/ 12567 h 1193233"/>
              <a:gd name="connsiteX1" fmla="*/ 50427 w 453332"/>
              <a:gd name="connsiteY1" fmla="*/ 635505 h 1193233"/>
              <a:gd name="connsiteX2" fmla="*/ 241401 w 453332"/>
              <a:gd name="connsiteY2" fmla="*/ 875510 h 1193233"/>
              <a:gd name="connsiteX3" fmla="*/ 448539 w 453332"/>
              <a:gd name="connsiteY3" fmla="*/ 1158161 h 1193233"/>
              <a:gd name="connsiteX4" fmla="*/ 25191 w 453332"/>
              <a:gd name="connsiteY4" fmla="*/ 12567 h 1193233"/>
              <a:gd name="connsiteX0" fmla="*/ 25191 w 453332"/>
              <a:gd name="connsiteY0" fmla="*/ 12567 h 1193233"/>
              <a:gd name="connsiteX1" fmla="*/ 50427 w 453332"/>
              <a:gd name="connsiteY1" fmla="*/ 635505 h 1193233"/>
              <a:gd name="connsiteX2" fmla="*/ 241401 w 453332"/>
              <a:gd name="connsiteY2" fmla="*/ 875510 h 1193233"/>
              <a:gd name="connsiteX3" fmla="*/ 448539 w 453332"/>
              <a:gd name="connsiteY3" fmla="*/ 1158161 h 1193233"/>
              <a:gd name="connsiteX4" fmla="*/ 25191 w 453332"/>
              <a:gd name="connsiteY4" fmla="*/ 12567 h 1193233"/>
              <a:gd name="connsiteX0" fmla="*/ 0 w 428141"/>
              <a:gd name="connsiteY0" fmla="*/ 0 h 1180666"/>
              <a:gd name="connsiteX1" fmla="*/ 25236 w 428141"/>
              <a:gd name="connsiteY1" fmla="*/ 622938 h 1180666"/>
              <a:gd name="connsiteX2" fmla="*/ 216210 w 428141"/>
              <a:gd name="connsiteY2" fmla="*/ 862943 h 1180666"/>
              <a:gd name="connsiteX3" fmla="*/ 423348 w 428141"/>
              <a:gd name="connsiteY3" fmla="*/ 1145594 h 1180666"/>
              <a:gd name="connsiteX4" fmla="*/ 0 w 428141"/>
              <a:gd name="connsiteY4" fmla="*/ 0 h 1180666"/>
              <a:gd name="connsiteX0" fmla="*/ 0 w 410468"/>
              <a:gd name="connsiteY0" fmla="*/ 0 h 1180666"/>
              <a:gd name="connsiteX1" fmla="*/ 8189 w 410468"/>
              <a:gd name="connsiteY1" fmla="*/ 622938 h 1180666"/>
              <a:gd name="connsiteX2" fmla="*/ 199163 w 410468"/>
              <a:gd name="connsiteY2" fmla="*/ 862943 h 1180666"/>
              <a:gd name="connsiteX3" fmla="*/ 406301 w 410468"/>
              <a:gd name="connsiteY3" fmla="*/ 1145594 h 1180666"/>
              <a:gd name="connsiteX4" fmla="*/ 0 w 410468"/>
              <a:gd name="connsiteY4" fmla="*/ 0 h 1180666"/>
              <a:gd name="connsiteX0" fmla="*/ 0 w 410468"/>
              <a:gd name="connsiteY0" fmla="*/ 0 h 1180666"/>
              <a:gd name="connsiteX1" fmla="*/ 8189 w 410468"/>
              <a:gd name="connsiteY1" fmla="*/ 622938 h 1180666"/>
              <a:gd name="connsiteX2" fmla="*/ 199163 w 410468"/>
              <a:gd name="connsiteY2" fmla="*/ 862943 h 1180666"/>
              <a:gd name="connsiteX3" fmla="*/ 406301 w 410468"/>
              <a:gd name="connsiteY3" fmla="*/ 1145594 h 1180666"/>
              <a:gd name="connsiteX4" fmla="*/ 0 w 410468"/>
              <a:gd name="connsiteY4" fmla="*/ 0 h 1180666"/>
              <a:gd name="connsiteX0" fmla="*/ 1893 w 403537"/>
              <a:gd name="connsiteY0" fmla="*/ 0 h 1252901"/>
              <a:gd name="connsiteX1" fmla="*/ 1559 w 403537"/>
              <a:gd name="connsiteY1" fmla="*/ 691123 h 1252901"/>
              <a:gd name="connsiteX2" fmla="*/ 192533 w 403537"/>
              <a:gd name="connsiteY2" fmla="*/ 931128 h 1252901"/>
              <a:gd name="connsiteX3" fmla="*/ 399671 w 403537"/>
              <a:gd name="connsiteY3" fmla="*/ 1213779 h 1252901"/>
              <a:gd name="connsiteX4" fmla="*/ 1893 w 403537"/>
              <a:gd name="connsiteY4" fmla="*/ 0 h 1252901"/>
              <a:gd name="connsiteX0" fmla="*/ 1893 w 403537"/>
              <a:gd name="connsiteY0" fmla="*/ 0 h 1252901"/>
              <a:gd name="connsiteX1" fmla="*/ 1559 w 403537"/>
              <a:gd name="connsiteY1" fmla="*/ 691123 h 1252901"/>
              <a:gd name="connsiteX2" fmla="*/ 192533 w 403537"/>
              <a:gd name="connsiteY2" fmla="*/ 931128 h 1252901"/>
              <a:gd name="connsiteX3" fmla="*/ 399671 w 403537"/>
              <a:gd name="connsiteY3" fmla="*/ 1213779 h 1252901"/>
              <a:gd name="connsiteX4" fmla="*/ 1893 w 403537"/>
              <a:gd name="connsiteY4" fmla="*/ 0 h 1252901"/>
              <a:gd name="connsiteX0" fmla="*/ 1893 w 399762"/>
              <a:gd name="connsiteY0" fmla="*/ 2019 h 1227694"/>
              <a:gd name="connsiteX1" fmla="*/ 1559 w 399762"/>
              <a:gd name="connsiteY1" fmla="*/ 693142 h 1227694"/>
              <a:gd name="connsiteX2" fmla="*/ 192533 w 399762"/>
              <a:gd name="connsiteY2" fmla="*/ 933147 h 1227694"/>
              <a:gd name="connsiteX3" fmla="*/ 399671 w 399762"/>
              <a:gd name="connsiteY3" fmla="*/ 1215798 h 1227694"/>
              <a:gd name="connsiteX4" fmla="*/ 166962 w 399762"/>
              <a:gd name="connsiteY4" fmla="*/ 506986 h 1227694"/>
              <a:gd name="connsiteX5" fmla="*/ 1893 w 399762"/>
              <a:gd name="connsiteY5" fmla="*/ 2019 h 1227694"/>
              <a:gd name="connsiteX0" fmla="*/ 1893 w 399694"/>
              <a:gd name="connsiteY0" fmla="*/ 1405 h 1220686"/>
              <a:gd name="connsiteX1" fmla="*/ 1559 w 399694"/>
              <a:gd name="connsiteY1" fmla="*/ 692528 h 1220686"/>
              <a:gd name="connsiteX2" fmla="*/ 192533 w 399694"/>
              <a:gd name="connsiteY2" fmla="*/ 932533 h 1220686"/>
              <a:gd name="connsiteX3" fmla="*/ 399671 w 399694"/>
              <a:gd name="connsiteY3" fmla="*/ 1215184 h 1220686"/>
              <a:gd name="connsiteX4" fmla="*/ 179747 w 399694"/>
              <a:gd name="connsiteY4" fmla="*/ 664052 h 1220686"/>
              <a:gd name="connsiteX5" fmla="*/ 1893 w 399694"/>
              <a:gd name="connsiteY5" fmla="*/ 1405 h 1220686"/>
              <a:gd name="connsiteX0" fmla="*/ 1893 w 399694"/>
              <a:gd name="connsiteY0" fmla="*/ 1584 h 1220865"/>
              <a:gd name="connsiteX1" fmla="*/ 1559 w 399694"/>
              <a:gd name="connsiteY1" fmla="*/ 692707 h 1220865"/>
              <a:gd name="connsiteX2" fmla="*/ 192533 w 399694"/>
              <a:gd name="connsiteY2" fmla="*/ 932712 h 1220865"/>
              <a:gd name="connsiteX3" fmla="*/ 399671 w 399694"/>
              <a:gd name="connsiteY3" fmla="*/ 1215363 h 1220865"/>
              <a:gd name="connsiteX4" fmla="*/ 179747 w 399694"/>
              <a:gd name="connsiteY4" fmla="*/ 664231 h 1220865"/>
              <a:gd name="connsiteX5" fmla="*/ 1893 w 399694"/>
              <a:gd name="connsiteY5" fmla="*/ 1584 h 1220865"/>
              <a:gd name="connsiteX0" fmla="*/ 1893 w 399694"/>
              <a:gd name="connsiteY0" fmla="*/ 1584 h 1220865"/>
              <a:gd name="connsiteX1" fmla="*/ 1559 w 399694"/>
              <a:gd name="connsiteY1" fmla="*/ 692707 h 1220865"/>
              <a:gd name="connsiteX2" fmla="*/ 192533 w 399694"/>
              <a:gd name="connsiteY2" fmla="*/ 932712 h 1220865"/>
              <a:gd name="connsiteX3" fmla="*/ 399671 w 399694"/>
              <a:gd name="connsiteY3" fmla="*/ 1215363 h 1220865"/>
              <a:gd name="connsiteX4" fmla="*/ 179747 w 399694"/>
              <a:gd name="connsiteY4" fmla="*/ 664231 h 1220865"/>
              <a:gd name="connsiteX5" fmla="*/ 1893 w 399694"/>
              <a:gd name="connsiteY5" fmla="*/ 1584 h 1220865"/>
              <a:gd name="connsiteX0" fmla="*/ 1893 w 413826"/>
              <a:gd name="connsiteY0" fmla="*/ 1584 h 1273698"/>
              <a:gd name="connsiteX1" fmla="*/ 1559 w 413826"/>
              <a:gd name="connsiteY1" fmla="*/ 692707 h 1273698"/>
              <a:gd name="connsiteX2" fmla="*/ 192533 w 413826"/>
              <a:gd name="connsiteY2" fmla="*/ 932712 h 1273698"/>
              <a:gd name="connsiteX3" fmla="*/ 399671 w 413826"/>
              <a:gd name="connsiteY3" fmla="*/ 1215363 h 1273698"/>
              <a:gd name="connsiteX4" fmla="*/ 179747 w 413826"/>
              <a:gd name="connsiteY4" fmla="*/ 664231 h 1273698"/>
              <a:gd name="connsiteX5" fmla="*/ 1893 w 413826"/>
              <a:gd name="connsiteY5" fmla="*/ 1584 h 1273698"/>
              <a:gd name="connsiteX0" fmla="*/ 1893 w 413826"/>
              <a:gd name="connsiteY0" fmla="*/ 1584 h 1273698"/>
              <a:gd name="connsiteX1" fmla="*/ 1559 w 413826"/>
              <a:gd name="connsiteY1" fmla="*/ 692707 h 1273698"/>
              <a:gd name="connsiteX2" fmla="*/ 192533 w 413826"/>
              <a:gd name="connsiteY2" fmla="*/ 932712 h 1273698"/>
              <a:gd name="connsiteX3" fmla="*/ 399671 w 413826"/>
              <a:gd name="connsiteY3" fmla="*/ 1215363 h 1273698"/>
              <a:gd name="connsiteX4" fmla="*/ 179747 w 413826"/>
              <a:gd name="connsiteY4" fmla="*/ 664231 h 1273698"/>
              <a:gd name="connsiteX5" fmla="*/ 1893 w 413826"/>
              <a:gd name="connsiteY5" fmla="*/ 1584 h 1273698"/>
              <a:gd name="connsiteX0" fmla="*/ 1893 w 399671"/>
              <a:gd name="connsiteY0" fmla="*/ 1584 h 1215363"/>
              <a:gd name="connsiteX1" fmla="*/ 1559 w 399671"/>
              <a:gd name="connsiteY1" fmla="*/ 692707 h 1215363"/>
              <a:gd name="connsiteX2" fmla="*/ 192533 w 399671"/>
              <a:gd name="connsiteY2" fmla="*/ 932712 h 1215363"/>
              <a:gd name="connsiteX3" fmla="*/ 399671 w 399671"/>
              <a:gd name="connsiteY3" fmla="*/ 1215363 h 1215363"/>
              <a:gd name="connsiteX4" fmla="*/ 179747 w 399671"/>
              <a:gd name="connsiteY4" fmla="*/ 664231 h 1215363"/>
              <a:gd name="connsiteX5" fmla="*/ 1893 w 399671"/>
              <a:gd name="connsiteY5" fmla="*/ 1584 h 1215363"/>
              <a:gd name="connsiteX0" fmla="*/ 1893 w 438026"/>
              <a:gd name="connsiteY0" fmla="*/ 1584 h 1321904"/>
              <a:gd name="connsiteX1" fmla="*/ 1559 w 438026"/>
              <a:gd name="connsiteY1" fmla="*/ 692707 h 1321904"/>
              <a:gd name="connsiteX2" fmla="*/ 192533 w 438026"/>
              <a:gd name="connsiteY2" fmla="*/ 932712 h 1321904"/>
              <a:gd name="connsiteX3" fmla="*/ 438026 w 438026"/>
              <a:gd name="connsiteY3" fmla="*/ 1321904 h 1321904"/>
              <a:gd name="connsiteX4" fmla="*/ 179747 w 438026"/>
              <a:gd name="connsiteY4" fmla="*/ 664231 h 1321904"/>
              <a:gd name="connsiteX5" fmla="*/ 1893 w 438026"/>
              <a:gd name="connsiteY5" fmla="*/ 1584 h 1321904"/>
              <a:gd name="connsiteX0" fmla="*/ 1893 w 438026"/>
              <a:gd name="connsiteY0" fmla="*/ 1584 h 1321904"/>
              <a:gd name="connsiteX1" fmla="*/ 1559 w 438026"/>
              <a:gd name="connsiteY1" fmla="*/ 692707 h 1321904"/>
              <a:gd name="connsiteX2" fmla="*/ 192533 w 438026"/>
              <a:gd name="connsiteY2" fmla="*/ 932712 h 1321904"/>
              <a:gd name="connsiteX3" fmla="*/ 438026 w 438026"/>
              <a:gd name="connsiteY3" fmla="*/ 1321904 h 1321904"/>
              <a:gd name="connsiteX4" fmla="*/ 179747 w 438026"/>
              <a:gd name="connsiteY4" fmla="*/ 664231 h 1321904"/>
              <a:gd name="connsiteX5" fmla="*/ 1893 w 438026"/>
              <a:gd name="connsiteY5" fmla="*/ 1584 h 1321904"/>
              <a:gd name="connsiteX0" fmla="*/ 1893 w 438026"/>
              <a:gd name="connsiteY0" fmla="*/ 1584 h 1321904"/>
              <a:gd name="connsiteX1" fmla="*/ 1559 w 438026"/>
              <a:gd name="connsiteY1" fmla="*/ 692707 h 1321904"/>
              <a:gd name="connsiteX2" fmla="*/ 192533 w 438026"/>
              <a:gd name="connsiteY2" fmla="*/ 932712 h 1321904"/>
              <a:gd name="connsiteX3" fmla="*/ 438026 w 438026"/>
              <a:gd name="connsiteY3" fmla="*/ 1321904 h 1321904"/>
              <a:gd name="connsiteX4" fmla="*/ 179747 w 438026"/>
              <a:gd name="connsiteY4" fmla="*/ 664231 h 1321904"/>
              <a:gd name="connsiteX5" fmla="*/ 1893 w 438026"/>
              <a:gd name="connsiteY5" fmla="*/ 1584 h 1321904"/>
              <a:gd name="connsiteX0" fmla="*/ 1893 w 438026"/>
              <a:gd name="connsiteY0" fmla="*/ 1677 h 1321997"/>
              <a:gd name="connsiteX1" fmla="*/ 1559 w 438026"/>
              <a:gd name="connsiteY1" fmla="*/ 692800 h 1321997"/>
              <a:gd name="connsiteX2" fmla="*/ 192533 w 438026"/>
              <a:gd name="connsiteY2" fmla="*/ 932805 h 1321997"/>
              <a:gd name="connsiteX3" fmla="*/ 438026 w 438026"/>
              <a:gd name="connsiteY3" fmla="*/ 1321997 h 1321997"/>
              <a:gd name="connsiteX4" fmla="*/ 179747 w 438026"/>
              <a:gd name="connsiteY4" fmla="*/ 664324 h 1321997"/>
              <a:gd name="connsiteX5" fmla="*/ 1893 w 438026"/>
              <a:gd name="connsiteY5" fmla="*/ 1677 h 1321997"/>
              <a:gd name="connsiteX0" fmla="*/ 1893 w 438026"/>
              <a:gd name="connsiteY0" fmla="*/ 0 h 1320320"/>
              <a:gd name="connsiteX1" fmla="*/ 1559 w 438026"/>
              <a:gd name="connsiteY1" fmla="*/ 691123 h 1320320"/>
              <a:gd name="connsiteX2" fmla="*/ 192533 w 438026"/>
              <a:gd name="connsiteY2" fmla="*/ 931128 h 1320320"/>
              <a:gd name="connsiteX3" fmla="*/ 438026 w 438026"/>
              <a:gd name="connsiteY3" fmla="*/ 1320320 h 1320320"/>
              <a:gd name="connsiteX4" fmla="*/ 179747 w 438026"/>
              <a:gd name="connsiteY4" fmla="*/ 662647 h 1320320"/>
              <a:gd name="connsiteX5" fmla="*/ 1893 w 438026"/>
              <a:gd name="connsiteY5" fmla="*/ 0 h 1320320"/>
              <a:gd name="connsiteX0" fmla="*/ 3784 w 439917"/>
              <a:gd name="connsiteY0" fmla="*/ 0 h 1320320"/>
              <a:gd name="connsiteX1" fmla="*/ 3450 w 439917"/>
              <a:gd name="connsiteY1" fmla="*/ 691123 h 1320320"/>
              <a:gd name="connsiteX2" fmla="*/ 194424 w 439917"/>
              <a:gd name="connsiteY2" fmla="*/ 931128 h 1320320"/>
              <a:gd name="connsiteX3" fmla="*/ 439917 w 439917"/>
              <a:gd name="connsiteY3" fmla="*/ 1320320 h 1320320"/>
              <a:gd name="connsiteX4" fmla="*/ 181638 w 439917"/>
              <a:gd name="connsiteY4" fmla="*/ 662647 h 1320320"/>
              <a:gd name="connsiteX5" fmla="*/ 3784 w 439917"/>
              <a:gd name="connsiteY5" fmla="*/ 0 h 1320320"/>
              <a:gd name="connsiteX0" fmla="*/ 7022 w 443155"/>
              <a:gd name="connsiteY0" fmla="*/ 0 h 1320320"/>
              <a:gd name="connsiteX1" fmla="*/ 2426 w 443155"/>
              <a:gd name="connsiteY1" fmla="*/ 669815 h 1320320"/>
              <a:gd name="connsiteX2" fmla="*/ 197662 w 443155"/>
              <a:gd name="connsiteY2" fmla="*/ 931128 h 1320320"/>
              <a:gd name="connsiteX3" fmla="*/ 443155 w 443155"/>
              <a:gd name="connsiteY3" fmla="*/ 1320320 h 1320320"/>
              <a:gd name="connsiteX4" fmla="*/ 184876 w 443155"/>
              <a:gd name="connsiteY4" fmla="*/ 662647 h 1320320"/>
              <a:gd name="connsiteX5" fmla="*/ 7022 w 443155"/>
              <a:gd name="connsiteY5" fmla="*/ 0 h 1320320"/>
              <a:gd name="connsiteX0" fmla="*/ 7022 w 443155"/>
              <a:gd name="connsiteY0" fmla="*/ 0 h 1320320"/>
              <a:gd name="connsiteX1" fmla="*/ 2426 w 443155"/>
              <a:gd name="connsiteY1" fmla="*/ 669815 h 1320320"/>
              <a:gd name="connsiteX2" fmla="*/ 197662 w 443155"/>
              <a:gd name="connsiteY2" fmla="*/ 931128 h 1320320"/>
              <a:gd name="connsiteX3" fmla="*/ 443155 w 443155"/>
              <a:gd name="connsiteY3" fmla="*/ 1320320 h 1320320"/>
              <a:gd name="connsiteX4" fmla="*/ 163567 w 443155"/>
              <a:gd name="connsiteY4" fmla="*/ 624293 h 1320320"/>
              <a:gd name="connsiteX5" fmla="*/ 7022 w 443155"/>
              <a:gd name="connsiteY5" fmla="*/ 0 h 1320320"/>
              <a:gd name="connsiteX0" fmla="*/ 7022 w 464463"/>
              <a:gd name="connsiteY0" fmla="*/ 0 h 1333105"/>
              <a:gd name="connsiteX1" fmla="*/ 2426 w 464463"/>
              <a:gd name="connsiteY1" fmla="*/ 669815 h 1333105"/>
              <a:gd name="connsiteX2" fmla="*/ 197662 w 464463"/>
              <a:gd name="connsiteY2" fmla="*/ 931128 h 1333105"/>
              <a:gd name="connsiteX3" fmla="*/ 464463 w 464463"/>
              <a:gd name="connsiteY3" fmla="*/ 1333105 h 1333105"/>
              <a:gd name="connsiteX4" fmla="*/ 163567 w 464463"/>
              <a:gd name="connsiteY4" fmla="*/ 624293 h 1333105"/>
              <a:gd name="connsiteX5" fmla="*/ 7022 w 464463"/>
              <a:gd name="connsiteY5" fmla="*/ 0 h 1333105"/>
              <a:gd name="connsiteX0" fmla="*/ 7022 w 464463"/>
              <a:gd name="connsiteY0" fmla="*/ 0 h 1333105"/>
              <a:gd name="connsiteX1" fmla="*/ 2426 w 464463"/>
              <a:gd name="connsiteY1" fmla="*/ 669815 h 1333105"/>
              <a:gd name="connsiteX2" fmla="*/ 197662 w 464463"/>
              <a:gd name="connsiteY2" fmla="*/ 931128 h 1333105"/>
              <a:gd name="connsiteX3" fmla="*/ 464463 w 464463"/>
              <a:gd name="connsiteY3" fmla="*/ 1333105 h 1333105"/>
              <a:gd name="connsiteX4" fmla="*/ 163567 w 464463"/>
              <a:gd name="connsiteY4" fmla="*/ 624293 h 1333105"/>
              <a:gd name="connsiteX5" fmla="*/ 7022 w 464463"/>
              <a:gd name="connsiteY5" fmla="*/ 0 h 1333105"/>
              <a:gd name="connsiteX0" fmla="*/ 7022 w 464463"/>
              <a:gd name="connsiteY0" fmla="*/ 0 h 1333105"/>
              <a:gd name="connsiteX1" fmla="*/ 2426 w 464463"/>
              <a:gd name="connsiteY1" fmla="*/ 669815 h 1333105"/>
              <a:gd name="connsiteX2" fmla="*/ 197662 w 464463"/>
              <a:gd name="connsiteY2" fmla="*/ 931128 h 1333105"/>
              <a:gd name="connsiteX3" fmla="*/ 464463 w 464463"/>
              <a:gd name="connsiteY3" fmla="*/ 1333105 h 1333105"/>
              <a:gd name="connsiteX4" fmla="*/ 163567 w 464463"/>
              <a:gd name="connsiteY4" fmla="*/ 624293 h 1333105"/>
              <a:gd name="connsiteX5" fmla="*/ 7022 w 464463"/>
              <a:gd name="connsiteY5" fmla="*/ 0 h 1333105"/>
              <a:gd name="connsiteX0" fmla="*/ 7022 w 464463"/>
              <a:gd name="connsiteY0" fmla="*/ 0 h 1333105"/>
              <a:gd name="connsiteX1" fmla="*/ 2426 w 464463"/>
              <a:gd name="connsiteY1" fmla="*/ 756690 h 1333105"/>
              <a:gd name="connsiteX2" fmla="*/ 197662 w 464463"/>
              <a:gd name="connsiteY2" fmla="*/ 931128 h 1333105"/>
              <a:gd name="connsiteX3" fmla="*/ 464463 w 464463"/>
              <a:gd name="connsiteY3" fmla="*/ 1333105 h 1333105"/>
              <a:gd name="connsiteX4" fmla="*/ 163567 w 464463"/>
              <a:gd name="connsiteY4" fmla="*/ 624293 h 1333105"/>
              <a:gd name="connsiteX5" fmla="*/ 7022 w 464463"/>
              <a:gd name="connsiteY5" fmla="*/ 0 h 1333105"/>
              <a:gd name="connsiteX0" fmla="*/ 7022 w 464463"/>
              <a:gd name="connsiteY0" fmla="*/ 0 h 1333105"/>
              <a:gd name="connsiteX1" fmla="*/ 2426 w 464463"/>
              <a:gd name="connsiteY1" fmla="*/ 756690 h 1333105"/>
              <a:gd name="connsiteX2" fmla="*/ 197662 w 464463"/>
              <a:gd name="connsiteY2" fmla="*/ 931128 h 1333105"/>
              <a:gd name="connsiteX3" fmla="*/ 464463 w 464463"/>
              <a:gd name="connsiteY3" fmla="*/ 1333105 h 1333105"/>
              <a:gd name="connsiteX4" fmla="*/ 163567 w 464463"/>
              <a:gd name="connsiteY4" fmla="*/ 624293 h 1333105"/>
              <a:gd name="connsiteX5" fmla="*/ 7022 w 464463"/>
              <a:gd name="connsiteY5" fmla="*/ 0 h 1333105"/>
              <a:gd name="connsiteX0" fmla="*/ 7022 w 464463"/>
              <a:gd name="connsiteY0" fmla="*/ 0 h 1333105"/>
              <a:gd name="connsiteX1" fmla="*/ 2426 w 464463"/>
              <a:gd name="connsiteY1" fmla="*/ 756690 h 1333105"/>
              <a:gd name="connsiteX2" fmla="*/ 239030 w 464463"/>
              <a:gd name="connsiteY2" fmla="*/ 989045 h 1333105"/>
              <a:gd name="connsiteX3" fmla="*/ 464463 w 464463"/>
              <a:gd name="connsiteY3" fmla="*/ 1333105 h 1333105"/>
              <a:gd name="connsiteX4" fmla="*/ 163567 w 464463"/>
              <a:gd name="connsiteY4" fmla="*/ 624293 h 1333105"/>
              <a:gd name="connsiteX5" fmla="*/ 7022 w 464463"/>
              <a:gd name="connsiteY5" fmla="*/ 0 h 1333105"/>
              <a:gd name="connsiteX0" fmla="*/ 7022 w 464463"/>
              <a:gd name="connsiteY0" fmla="*/ 0 h 1333105"/>
              <a:gd name="connsiteX1" fmla="*/ 2426 w 464463"/>
              <a:gd name="connsiteY1" fmla="*/ 756690 h 1333105"/>
              <a:gd name="connsiteX2" fmla="*/ 247304 w 464463"/>
              <a:gd name="connsiteY2" fmla="*/ 1005593 h 1333105"/>
              <a:gd name="connsiteX3" fmla="*/ 464463 w 464463"/>
              <a:gd name="connsiteY3" fmla="*/ 1333105 h 1333105"/>
              <a:gd name="connsiteX4" fmla="*/ 163567 w 464463"/>
              <a:gd name="connsiteY4" fmla="*/ 624293 h 1333105"/>
              <a:gd name="connsiteX5" fmla="*/ 7022 w 464463"/>
              <a:gd name="connsiteY5" fmla="*/ 0 h 1333105"/>
              <a:gd name="connsiteX0" fmla="*/ 7022 w 443779"/>
              <a:gd name="connsiteY0" fmla="*/ 0 h 1320694"/>
              <a:gd name="connsiteX1" fmla="*/ 2426 w 443779"/>
              <a:gd name="connsiteY1" fmla="*/ 756690 h 1320694"/>
              <a:gd name="connsiteX2" fmla="*/ 247304 w 443779"/>
              <a:gd name="connsiteY2" fmla="*/ 1005593 h 1320694"/>
              <a:gd name="connsiteX3" fmla="*/ 443779 w 443779"/>
              <a:gd name="connsiteY3" fmla="*/ 1320694 h 1320694"/>
              <a:gd name="connsiteX4" fmla="*/ 163567 w 443779"/>
              <a:gd name="connsiteY4" fmla="*/ 624293 h 1320694"/>
              <a:gd name="connsiteX5" fmla="*/ 7022 w 443779"/>
              <a:gd name="connsiteY5" fmla="*/ 0 h 1320694"/>
              <a:gd name="connsiteX0" fmla="*/ 7022 w 518242"/>
              <a:gd name="connsiteY0" fmla="*/ 0 h 1428254"/>
              <a:gd name="connsiteX1" fmla="*/ 2426 w 518242"/>
              <a:gd name="connsiteY1" fmla="*/ 756690 h 1428254"/>
              <a:gd name="connsiteX2" fmla="*/ 247304 w 518242"/>
              <a:gd name="connsiteY2" fmla="*/ 1005593 h 1428254"/>
              <a:gd name="connsiteX3" fmla="*/ 518242 w 518242"/>
              <a:gd name="connsiteY3" fmla="*/ 1428254 h 1428254"/>
              <a:gd name="connsiteX4" fmla="*/ 163567 w 518242"/>
              <a:gd name="connsiteY4" fmla="*/ 624293 h 1428254"/>
              <a:gd name="connsiteX5" fmla="*/ 7022 w 518242"/>
              <a:gd name="connsiteY5" fmla="*/ 0 h 1428254"/>
              <a:gd name="connsiteX0" fmla="*/ 7022 w 518242"/>
              <a:gd name="connsiteY0" fmla="*/ 0 h 1428254"/>
              <a:gd name="connsiteX1" fmla="*/ 2426 w 518242"/>
              <a:gd name="connsiteY1" fmla="*/ 756690 h 1428254"/>
              <a:gd name="connsiteX2" fmla="*/ 247304 w 518242"/>
              <a:gd name="connsiteY2" fmla="*/ 1005593 h 1428254"/>
              <a:gd name="connsiteX3" fmla="*/ 518242 w 518242"/>
              <a:gd name="connsiteY3" fmla="*/ 1428254 h 1428254"/>
              <a:gd name="connsiteX4" fmla="*/ 200799 w 518242"/>
              <a:gd name="connsiteY4" fmla="*/ 611883 h 1428254"/>
              <a:gd name="connsiteX5" fmla="*/ 7022 w 518242"/>
              <a:gd name="connsiteY5" fmla="*/ 0 h 1428254"/>
              <a:gd name="connsiteX0" fmla="*/ 757 w 524388"/>
              <a:gd name="connsiteY0" fmla="*/ 0 h 1647512"/>
              <a:gd name="connsiteX1" fmla="*/ 8572 w 524388"/>
              <a:gd name="connsiteY1" fmla="*/ 975948 h 1647512"/>
              <a:gd name="connsiteX2" fmla="*/ 253450 w 524388"/>
              <a:gd name="connsiteY2" fmla="*/ 1224851 h 1647512"/>
              <a:gd name="connsiteX3" fmla="*/ 524388 w 524388"/>
              <a:gd name="connsiteY3" fmla="*/ 1647512 h 1647512"/>
              <a:gd name="connsiteX4" fmla="*/ 206945 w 524388"/>
              <a:gd name="connsiteY4" fmla="*/ 831141 h 1647512"/>
              <a:gd name="connsiteX5" fmla="*/ 757 w 524388"/>
              <a:gd name="connsiteY5" fmla="*/ 0 h 1647512"/>
              <a:gd name="connsiteX0" fmla="*/ 42480 w 516469"/>
              <a:gd name="connsiteY0" fmla="*/ 0 h 1498582"/>
              <a:gd name="connsiteX1" fmla="*/ 653 w 516469"/>
              <a:gd name="connsiteY1" fmla="*/ 827018 h 1498582"/>
              <a:gd name="connsiteX2" fmla="*/ 245531 w 516469"/>
              <a:gd name="connsiteY2" fmla="*/ 1075921 h 1498582"/>
              <a:gd name="connsiteX3" fmla="*/ 516469 w 516469"/>
              <a:gd name="connsiteY3" fmla="*/ 1498582 h 1498582"/>
              <a:gd name="connsiteX4" fmla="*/ 199026 w 516469"/>
              <a:gd name="connsiteY4" fmla="*/ 682211 h 1498582"/>
              <a:gd name="connsiteX5" fmla="*/ 42480 w 516469"/>
              <a:gd name="connsiteY5" fmla="*/ 0 h 1498582"/>
              <a:gd name="connsiteX0" fmla="*/ 1665 w 475654"/>
              <a:gd name="connsiteY0" fmla="*/ 0 h 1498582"/>
              <a:gd name="connsiteX1" fmla="*/ 5343 w 475654"/>
              <a:gd name="connsiteY1" fmla="*/ 843566 h 1498582"/>
              <a:gd name="connsiteX2" fmla="*/ 204716 w 475654"/>
              <a:gd name="connsiteY2" fmla="*/ 1075921 h 1498582"/>
              <a:gd name="connsiteX3" fmla="*/ 475654 w 475654"/>
              <a:gd name="connsiteY3" fmla="*/ 1498582 h 1498582"/>
              <a:gd name="connsiteX4" fmla="*/ 158211 w 475654"/>
              <a:gd name="connsiteY4" fmla="*/ 682211 h 1498582"/>
              <a:gd name="connsiteX5" fmla="*/ 1665 w 475654"/>
              <a:gd name="connsiteY5" fmla="*/ 0 h 1498582"/>
              <a:gd name="connsiteX0" fmla="*/ 1665 w 475654"/>
              <a:gd name="connsiteY0" fmla="*/ 0 h 1498582"/>
              <a:gd name="connsiteX1" fmla="*/ 5343 w 475654"/>
              <a:gd name="connsiteY1" fmla="*/ 843566 h 1498582"/>
              <a:gd name="connsiteX2" fmla="*/ 204716 w 475654"/>
              <a:gd name="connsiteY2" fmla="*/ 1075921 h 1498582"/>
              <a:gd name="connsiteX3" fmla="*/ 475654 w 475654"/>
              <a:gd name="connsiteY3" fmla="*/ 1498582 h 1498582"/>
              <a:gd name="connsiteX4" fmla="*/ 158211 w 475654"/>
              <a:gd name="connsiteY4" fmla="*/ 682211 h 1498582"/>
              <a:gd name="connsiteX5" fmla="*/ 1665 w 475654"/>
              <a:gd name="connsiteY5" fmla="*/ 0 h 1498582"/>
              <a:gd name="connsiteX0" fmla="*/ 1665 w 475654"/>
              <a:gd name="connsiteY0" fmla="*/ 0 h 1498582"/>
              <a:gd name="connsiteX1" fmla="*/ 5343 w 475654"/>
              <a:gd name="connsiteY1" fmla="*/ 843566 h 1498582"/>
              <a:gd name="connsiteX2" fmla="*/ 204716 w 475654"/>
              <a:gd name="connsiteY2" fmla="*/ 1075921 h 1498582"/>
              <a:gd name="connsiteX3" fmla="*/ 475654 w 475654"/>
              <a:gd name="connsiteY3" fmla="*/ 1498582 h 1498582"/>
              <a:gd name="connsiteX4" fmla="*/ 174758 w 475654"/>
              <a:gd name="connsiteY4" fmla="*/ 678074 h 1498582"/>
              <a:gd name="connsiteX5" fmla="*/ 1665 w 475654"/>
              <a:gd name="connsiteY5" fmla="*/ 0 h 1498582"/>
              <a:gd name="connsiteX0" fmla="*/ 7023 w 472738"/>
              <a:gd name="connsiteY0" fmla="*/ 0 h 1465487"/>
              <a:gd name="connsiteX1" fmla="*/ 2427 w 472738"/>
              <a:gd name="connsiteY1" fmla="*/ 810471 h 1465487"/>
              <a:gd name="connsiteX2" fmla="*/ 201800 w 472738"/>
              <a:gd name="connsiteY2" fmla="*/ 1042826 h 1465487"/>
              <a:gd name="connsiteX3" fmla="*/ 472738 w 472738"/>
              <a:gd name="connsiteY3" fmla="*/ 1465487 h 1465487"/>
              <a:gd name="connsiteX4" fmla="*/ 171842 w 472738"/>
              <a:gd name="connsiteY4" fmla="*/ 644979 h 1465487"/>
              <a:gd name="connsiteX5" fmla="*/ 7023 w 472738"/>
              <a:gd name="connsiteY5" fmla="*/ 0 h 1465487"/>
              <a:gd name="connsiteX0" fmla="*/ 1665 w 467380"/>
              <a:gd name="connsiteY0" fmla="*/ 0 h 1465487"/>
              <a:gd name="connsiteX1" fmla="*/ 5343 w 467380"/>
              <a:gd name="connsiteY1" fmla="*/ 810471 h 1465487"/>
              <a:gd name="connsiteX2" fmla="*/ 196442 w 467380"/>
              <a:gd name="connsiteY2" fmla="*/ 1042826 h 1465487"/>
              <a:gd name="connsiteX3" fmla="*/ 467380 w 467380"/>
              <a:gd name="connsiteY3" fmla="*/ 1465487 h 1465487"/>
              <a:gd name="connsiteX4" fmla="*/ 166484 w 467380"/>
              <a:gd name="connsiteY4" fmla="*/ 644979 h 1465487"/>
              <a:gd name="connsiteX5" fmla="*/ 1665 w 467380"/>
              <a:gd name="connsiteY5" fmla="*/ 0 h 1465487"/>
              <a:gd name="connsiteX0" fmla="*/ 1665 w 467380"/>
              <a:gd name="connsiteY0" fmla="*/ 0 h 1465487"/>
              <a:gd name="connsiteX1" fmla="*/ 5343 w 467380"/>
              <a:gd name="connsiteY1" fmla="*/ 810471 h 1465487"/>
              <a:gd name="connsiteX2" fmla="*/ 196442 w 467380"/>
              <a:gd name="connsiteY2" fmla="*/ 1042826 h 1465487"/>
              <a:gd name="connsiteX3" fmla="*/ 467380 w 467380"/>
              <a:gd name="connsiteY3" fmla="*/ 1465487 h 1465487"/>
              <a:gd name="connsiteX4" fmla="*/ 166484 w 467380"/>
              <a:gd name="connsiteY4" fmla="*/ 644979 h 1465487"/>
              <a:gd name="connsiteX5" fmla="*/ 1665 w 467380"/>
              <a:gd name="connsiteY5" fmla="*/ 0 h 1465487"/>
              <a:gd name="connsiteX0" fmla="*/ 1665 w 467380"/>
              <a:gd name="connsiteY0" fmla="*/ 0 h 1465487"/>
              <a:gd name="connsiteX1" fmla="*/ 5343 w 467380"/>
              <a:gd name="connsiteY1" fmla="*/ 831156 h 1465487"/>
              <a:gd name="connsiteX2" fmla="*/ 196442 w 467380"/>
              <a:gd name="connsiteY2" fmla="*/ 1042826 h 1465487"/>
              <a:gd name="connsiteX3" fmla="*/ 467380 w 467380"/>
              <a:gd name="connsiteY3" fmla="*/ 1465487 h 1465487"/>
              <a:gd name="connsiteX4" fmla="*/ 166484 w 467380"/>
              <a:gd name="connsiteY4" fmla="*/ 644979 h 1465487"/>
              <a:gd name="connsiteX5" fmla="*/ 1665 w 467380"/>
              <a:gd name="connsiteY5" fmla="*/ 0 h 1465487"/>
              <a:gd name="connsiteX0" fmla="*/ 1665 w 467380"/>
              <a:gd name="connsiteY0" fmla="*/ 0 h 1465487"/>
              <a:gd name="connsiteX1" fmla="*/ 5343 w 467380"/>
              <a:gd name="connsiteY1" fmla="*/ 831156 h 1465487"/>
              <a:gd name="connsiteX2" fmla="*/ 212990 w 467380"/>
              <a:gd name="connsiteY2" fmla="*/ 1084196 h 1465487"/>
              <a:gd name="connsiteX3" fmla="*/ 467380 w 467380"/>
              <a:gd name="connsiteY3" fmla="*/ 1465487 h 1465487"/>
              <a:gd name="connsiteX4" fmla="*/ 166484 w 467380"/>
              <a:gd name="connsiteY4" fmla="*/ 644979 h 1465487"/>
              <a:gd name="connsiteX5" fmla="*/ 1665 w 467380"/>
              <a:gd name="connsiteY5" fmla="*/ 0 h 1465487"/>
              <a:gd name="connsiteX0" fmla="*/ 1665 w 467380"/>
              <a:gd name="connsiteY0" fmla="*/ 0 h 1465487"/>
              <a:gd name="connsiteX1" fmla="*/ 5343 w 467380"/>
              <a:gd name="connsiteY1" fmla="*/ 831156 h 1465487"/>
              <a:gd name="connsiteX2" fmla="*/ 212990 w 467380"/>
              <a:gd name="connsiteY2" fmla="*/ 1084196 h 1465487"/>
              <a:gd name="connsiteX3" fmla="*/ 467380 w 467380"/>
              <a:gd name="connsiteY3" fmla="*/ 1465487 h 1465487"/>
              <a:gd name="connsiteX4" fmla="*/ 166484 w 467380"/>
              <a:gd name="connsiteY4" fmla="*/ 644979 h 1465487"/>
              <a:gd name="connsiteX5" fmla="*/ 1665 w 467380"/>
              <a:gd name="connsiteY5" fmla="*/ 0 h 1465487"/>
              <a:gd name="connsiteX0" fmla="*/ 1665 w 496338"/>
              <a:gd name="connsiteY0" fmla="*/ 0 h 1523404"/>
              <a:gd name="connsiteX1" fmla="*/ 5343 w 496338"/>
              <a:gd name="connsiteY1" fmla="*/ 831156 h 1523404"/>
              <a:gd name="connsiteX2" fmla="*/ 212990 w 496338"/>
              <a:gd name="connsiteY2" fmla="*/ 1084196 h 1523404"/>
              <a:gd name="connsiteX3" fmla="*/ 496338 w 496338"/>
              <a:gd name="connsiteY3" fmla="*/ 1523404 h 1523404"/>
              <a:gd name="connsiteX4" fmla="*/ 166484 w 496338"/>
              <a:gd name="connsiteY4" fmla="*/ 644979 h 1523404"/>
              <a:gd name="connsiteX5" fmla="*/ 1665 w 496338"/>
              <a:gd name="connsiteY5" fmla="*/ 0 h 1523404"/>
              <a:gd name="connsiteX0" fmla="*/ 1665 w 496338"/>
              <a:gd name="connsiteY0" fmla="*/ 0 h 1523404"/>
              <a:gd name="connsiteX1" fmla="*/ 5343 w 496338"/>
              <a:gd name="connsiteY1" fmla="*/ 831156 h 1523404"/>
              <a:gd name="connsiteX2" fmla="*/ 212990 w 496338"/>
              <a:gd name="connsiteY2" fmla="*/ 1084196 h 1523404"/>
              <a:gd name="connsiteX3" fmla="*/ 496338 w 496338"/>
              <a:gd name="connsiteY3" fmla="*/ 1523404 h 1523404"/>
              <a:gd name="connsiteX4" fmla="*/ 133680 w 496338"/>
              <a:gd name="connsiteY4" fmla="*/ 541878 h 1523404"/>
              <a:gd name="connsiteX5" fmla="*/ 1665 w 496338"/>
              <a:gd name="connsiteY5" fmla="*/ 0 h 1523404"/>
              <a:gd name="connsiteX0" fmla="*/ 1665 w 496338"/>
              <a:gd name="connsiteY0" fmla="*/ 0 h 1523404"/>
              <a:gd name="connsiteX1" fmla="*/ 5343 w 496338"/>
              <a:gd name="connsiteY1" fmla="*/ 831156 h 1523404"/>
              <a:gd name="connsiteX2" fmla="*/ 212990 w 496338"/>
              <a:gd name="connsiteY2" fmla="*/ 1084196 h 1523404"/>
              <a:gd name="connsiteX3" fmla="*/ 496338 w 496338"/>
              <a:gd name="connsiteY3" fmla="*/ 1523404 h 1523404"/>
              <a:gd name="connsiteX4" fmla="*/ 133680 w 496338"/>
              <a:gd name="connsiteY4" fmla="*/ 541878 h 1523404"/>
              <a:gd name="connsiteX5" fmla="*/ 1665 w 496338"/>
              <a:gd name="connsiteY5" fmla="*/ 0 h 1523404"/>
              <a:gd name="connsiteX0" fmla="*/ 1665 w 496338"/>
              <a:gd name="connsiteY0" fmla="*/ 0 h 1523404"/>
              <a:gd name="connsiteX1" fmla="*/ 5343 w 496338"/>
              <a:gd name="connsiteY1" fmla="*/ 831156 h 1523404"/>
              <a:gd name="connsiteX2" fmla="*/ 212990 w 496338"/>
              <a:gd name="connsiteY2" fmla="*/ 1084196 h 1523404"/>
              <a:gd name="connsiteX3" fmla="*/ 496338 w 496338"/>
              <a:gd name="connsiteY3" fmla="*/ 1523404 h 1523404"/>
              <a:gd name="connsiteX4" fmla="*/ 133680 w 496338"/>
              <a:gd name="connsiteY4" fmla="*/ 541878 h 1523404"/>
              <a:gd name="connsiteX5" fmla="*/ 1665 w 496338"/>
              <a:gd name="connsiteY5" fmla="*/ 0 h 1523404"/>
              <a:gd name="connsiteX0" fmla="*/ 4249 w 494235"/>
              <a:gd name="connsiteY0" fmla="*/ 0 h 1565582"/>
              <a:gd name="connsiteX1" fmla="*/ 3240 w 494235"/>
              <a:gd name="connsiteY1" fmla="*/ 873334 h 1565582"/>
              <a:gd name="connsiteX2" fmla="*/ 210887 w 494235"/>
              <a:gd name="connsiteY2" fmla="*/ 1126374 h 1565582"/>
              <a:gd name="connsiteX3" fmla="*/ 494235 w 494235"/>
              <a:gd name="connsiteY3" fmla="*/ 1565582 h 1565582"/>
              <a:gd name="connsiteX4" fmla="*/ 131577 w 494235"/>
              <a:gd name="connsiteY4" fmla="*/ 584056 h 1565582"/>
              <a:gd name="connsiteX5" fmla="*/ 4249 w 494235"/>
              <a:gd name="connsiteY5" fmla="*/ 0 h 1565582"/>
              <a:gd name="connsiteX0" fmla="*/ 698 w 500057"/>
              <a:gd name="connsiteY0" fmla="*/ 0 h 1593701"/>
              <a:gd name="connsiteX1" fmla="*/ 9062 w 500057"/>
              <a:gd name="connsiteY1" fmla="*/ 901453 h 1593701"/>
              <a:gd name="connsiteX2" fmla="*/ 216709 w 500057"/>
              <a:gd name="connsiteY2" fmla="*/ 1154493 h 1593701"/>
              <a:gd name="connsiteX3" fmla="*/ 500057 w 500057"/>
              <a:gd name="connsiteY3" fmla="*/ 1593701 h 1593701"/>
              <a:gd name="connsiteX4" fmla="*/ 137399 w 500057"/>
              <a:gd name="connsiteY4" fmla="*/ 612175 h 1593701"/>
              <a:gd name="connsiteX5" fmla="*/ 698 w 500057"/>
              <a:gd name="connsiteY5" fmla="*/ 0 h 1593701"/>
              <a:gd name="connsiteX0" fmla="*/ 698 w 500057"/>
              <a:gd name="connsiteY0" fmla="*/ 0 h 1593701"/>
              <a:gd name="connsiteX1" fmla="*/ 9062 w 500057"/>
              <a:gd name="connsiteY1" fmla="*/ 901453 h 1593701"/>
              <a:gd name="connsiteX2" fmla="*/ 216709 w 500057"/>
              <a:gd name="connsiteY2" fmla="*/ 1154493 h 1593701"/>
              <a:gd name="connsiteX3" fmla="*/ 500057 w 500057"/>
              <a:gd name="connsiteY3" fmla="*/ 1593701 h 1593701"/>
              <a:gd name="connsiteX4" fmla="*/ 137399 w 500057"/>
              <a:gd name="connsiteY4" fmla="*/ 612175 h 1593701"/>
              <a:gd name="connsiteX5" fmla="*/ 698 w 500057"/>
              <a:gd name="connsiteY5" fmla="*/ 0 h 1593701"/>
              <a:gd name="connsiteX0" fmla="*/ 698 w 501411"/>
              <a:gd name="connsiteY0" fmla="*/ 0 h 1593701"/>
              <a:gd name="connsiteX1" fmla="*/ 9062 w 501411"/>
              <a:gd name="connsiteY1" fmla="*/ 901453 h 1593701"/>
              <a:gd name="connsiteX2" fmla="*/ 216709 w 501411"/>
              <a:gd name="connsiteY2" fmla="*/ 1154493 h 1593701"/>
              <a:gd name="connsiteX3" fmla="*/ 500057 w 501411"/>
              <a:gd name="connsiteY3" fmla="*/ 1593701 h 1593701"/>
              <a:gd name="connsiteX4" fmla="*/ 316215 w 501411"/>
              <a:gd name="connsiteY4" fmla="*/ 1093649 h 1593701"/>
              <a:gd name="connsiteX5" fmla="*/ 137399 w 501411"/>
              <a:gd name="connsiteY5" fmla="*/ 612175 h 1593701"/>
              <a:gd name="connsiteX6" fmla="*/ 698 w 501411"/>
              <a:gd name="connsiteY6" fmla="*/ 0 h 1593701"/>
              <a:gd name="connsiteX0" fmla="*/ 698 w 632000"/>
              <a:gd name="connsiteY0" fmla="*/ 0 h 1762413"/>
              <a:gd name="connsiteX1" fmla="*/ 9062 w 632000"/>
              <a:gd name="connsiteY1" fmla="*/ 901453 h 1762413"/>
              <a:gd name="connsiteX2" fmla="*/ 216709 w 632000"/>
              <a:gd name="connsiteY2" fmla="*/ 1154493 h 1762413"/>
              <a:gd name="connsiteX3" fmla="*/ 631271 w 632000"/>
              <a:gd name="connsiteY3" fmla="*/ 1762413 h 1762413"/>
              <a:gd name="connsiteX4" fmla="*/ 316215 w 632000"/>
              <a:gd name="connsiteY4" fmla="*/ 1093649 h 1762413"/>
              <a:gd name="connsiteX5" fmla="*/ 137399 w 632000"/>
              <a:gd name="connsiteY5" fmla="*/ 612175 h 1762413"/>
              <a:gd name="connsiteX6" fmla="*/ 698 w 632000"/>
              <a:gd name="connsiteY6" fmla="*/ 0 h 1762413"/>
              <a:gd name="connsiteX0" fmla="*/ 698 w 632144"/>
              <a:gd name="connsiteY0" fmla="*/ 0 h 1762413"/>
              <a:gd name="connsiteX1" fmla="*/ 9062 w 632144"/>
              <a:gd name="connsiteY1" fmla="*/ 901453 h 1762413"/>
              <a:gd name="connsiteX2" fmla="*/ 216709 w 632144"/>
              <a:gd name="connsiteY2" fmla="*/ 1154493 h 1762413"/>
              <a:gd name="connsiteX3" fmla="*/ 631271 w 632144"/>
              <a:gd name="connsiteY3" fmla="*/ 1762413 h 1762413"/>
              <a:gd name="connsiteX4" fmla="*/ 363077 w 632144"/>
              <a:gd name="connsiteY4" fmla="*/ 1215496 h 1762413"/>
              <a:gd name="connsiteX5" fmla="*/ 137399 w 632144"/>
              <a:gd name="connsiteY5" fmla="*/ 612175 h 1762413"/>
              <a:gd name="connsiteX6" fmla="*/ 698 w 632144"/>
              <a:gd name="connsiteY6" fmla="*/ 0 h 1762413"/>
              <a:gd name="connsiteX0" fmla="*/ 698 w 632095"/>
              <a:gd name="connsiteY0" fmla="*/ 0 h 1762413"/>
              <a:gd name="connsiteX1" fmla="*/ 9062 w 632095"/>
              <a:gd name="connsiteY1" fmla="*/ 901453 h 1762413"/>
              <a:gd name="connsiteX2" fmla="*/ 216709 w 632095"/>
              <a:gd name="connsiteY2" fmla="*/ 1154493 h 1762413"/>
              <a:gd name="connsiteX3" fmla="*/ 631271 w 632095"/>
              <a:gd name="connsiteY3" fmla="*/ 1762413 h 1762413"/>
              <a:gd name="connsiteX4" fmla="*/ 349019 w 632095"/>
              <a:gd name="connsiteY4" fmla="*/ 1196751 h 1762413"/>
              <a:gd name="connsiteX5" fmla="*/ 137399 w 632095"/>
              <a:gd name="connsiteY5" fmla="*/ 612175 h 1762413"/>
              <a:gd name="connsiteX6" fmla="*/ 698 w 632095"/>
              <a:gd name="connsiteY6" fmla="*/ 0 h 1762413"/>
              <a:gd name="connsiteX0" fmla="*/ 698 w 632179"/>
              <a:gd name="connsiteY0" fmla="*/ 0 h 1762413"/>
              <a:gd name="connsiteX1" fmla="*/ 9062 w 632179"/>
              <a:gd name="connsiteY1" fmla="*/ 901453 h 1762413"/>
              <a:gd name="connsiteX2" fmla="*/ 216709 w 632179"/>
              <a:gd name="connsiteY2" fmla="*/ 1154493 h 1762413"/>
              <a:gd name="connsiteX3" fmla="*/ 631271 w 632179"/>
              <a:gd name="connsiteY3" fmla="*/ 1762413 h 1762413"/>
              <a:gd name="connsiteX4" fmla="*/ 349019 w 632179"/>
              <a:gd name="connsiteY4" fmla="*/ 1196751 h 1762413"/>
              <a:gd name="connsiteX5" fmla="*/ 137399 w 632179"/>
              <a:gd name="connsiteY5" fmla="*/ 612175 h 1762413"/>
              <a:gd name="connsiteX6" fmla="*/ 698 w 632179"/>
              <a:gd name="connsiteY6" fmla="*/ 0 h 1762413"/>
              <a:gd name="connsiteX0" fmla="*/ 698 w 632127"/>
              <a:gd name="connsiteY0" fmla="*/ 0 h 1762413"/>
              <a:gd name="connsiteX1" fmla="*/ 9062 w 632127"/>
              <a:gd name="connsiteY1" fmla="*/ 901453 h 1762413"/>
              <a:gd name="connsiteX2" fmla="*/ 216709 w 632127"/>
              <a:gd name="connsiteY2" fmla="*/ 1154493 h 1762413"/>
              <a:gd name="connsiteX3" fmla="*/ 631271 w 632127"/>
              <a:gd name="connsiteY3" fmla="*/ 1762413 h 1762413"/>
              <a:gd name="connsiteX4" fmla="*/ 349019 w 632127"/>
              <a:gd name="connsiteY4" fmla="*/ 1196751 h 1762413"/>
              <a:gd name="connsiteX5" fmla="*/ 137399 w 632127"/>
              <a:gd name="connsiteY5" fmla="*/ 612175 h 1762413"/>
              <a:gd name="connsiteX6" fmla="*/ 698 w 632127"/>
              <a:gd name="connsiteY6" fmla="*/ 0 h 1762413"/>
              <a:gd name="connsiteX0" fmla="*/ 698 w 632127"/>
              <a:gd name="connsiteY0" fmla="*/ 0 h 1762413"/>
              <a:gd name="connsiteX1" fmla="*/ 9062 w 632127"/>
              <a:gd name="connsiteY1" fmla="*/ 901453 h 1762413"/>
              <a:gd name="connsiteX2" fmla="*/ 216709 w 632127"/>
              <a:gd name="connsiteY2" fmla="*/ 1154493 h 1762413"/>
              <a:gd name="connsiteX3" fmla="*/ 631271 w 632127"/>
              <a:gd name="connsiteY3" fmla="*/ 1762413 h 1762413"/>
              <a:gd name="connsiteX4" fmla="*/ 349019 w 632127"/>
              <a:gd name="connsiteY4" fmla="*/ 1196751 h 1762413"/>
              <a:gd name="connsiteX5" fmla="*/ 137399 w 632127"/>
              <a:gd name="connsiteY5" fmla="*/ 612175 h 1762413"/>
              <a:gd name="connsiteX6" fmla="*/ 698 w 632127"/>
              <a:gd name="connsiteY6" fmla="*/ 0 h 1762413"/>
              <a:gd name="connsiteX0" fmla="*/ 698 w 632127"/>
              <a:gd name="connsiteY0" fmla="*/ 0 h 1762413"/>
              <a:gd name="connsiteX1" fmla="*/ 9062 w 632127"/>
              <a:gd name="connsiteY1" fmla="*/ 882138 h 1762413"/>
              <a:gd name="connsiteX2" fmla="*/ 216709 w 632127"/>
              <a:gd name="connsiteY2" fmla="*/ 1154493 h 1762413"/>
              <a:gd name="connsiteX3" fmla="*/ 631271 w 632127"/>
              <a:gd name="connsiteY3" fmla="*/ 1762413 h 1762413"/>
              <a:gd name="connsiteX4" fmla="*/ 349019 w 632127"/>
              <a:gd name="connsiteY4" fmla="*/ 1196751 h 1762413"/>
              <a:gd name="connsiteX5" fmla="*/ 137399 w 632127"/>
              <a:gd name="connsiteY5" fmla="*/ 612175 h 1762413"/>
              <a:gd name="connsiteX6" fmla="*/ 698 w 632127"/>
              <a:gd name="connsiteY6" fmla="*/ 0 h 1762413"/>
              <a:gd name="connsiteX0" fmla="*/ 698 w 632127"/>
              <a:gd name="connsiteY0" fmla="*/ 0 h 1762413"/>
              <a:gd name="connsiteX1" fmla="*/ 9062 w 632127"/>
              <a:gd name="connsiteY1" fmla="*/ 882138 h 1762413"/>
              <a:gd name="connsiteX2" fmla="*/ 226367 w 632127"/>
              <a:gd name="connsiteY2" fmla="*/ 1149665 h 1762413"/>
              <a:gd name="connsiteX3" fmla="*/ 631271 w 632127"/>
              <a:gd name="connsiteY3" fmla="*/ 1762413 h 1762413"/>
              <a:gd name="connsiteX4" fmla="*/ 349019 w 632127"/>
              <a:gd name="connsiteY4" fmla="*/ 1196751 h 1762413"/>
              <a:gd name="connsiteX5" fmla="*/ 137399 w 632127"/>
              <a:gd name="connsiteY5" fmla="*/ 612175 h 1762413"/>
              <a:gd name="connsiteX6" fmla="*/ 698 w 632127"/>
              <a:gd name="connsiteY6" fmla="*/ 0 h 1762413"/>
              <a:gd name="connsiteX0" fmla="*/ 698 w 632127"/>
              <a:gd name="connsiteY0" fmla="*/ 0 h 1762413"/>
              <a:gd name="connsiteX1" fmla="*/ 9062 w 632127"/>
              <a:gd name="connsiteY1" fmla="*/ 882138 h 1762413"/>
              <a:gd name="connsiteX2" fmla="*/ 226367 w 632127"/>
              <a:gd name="connsiteY2" fmla="*/ 1149665 h 1762413"/>
              <a:gd name="connsiteX3" fmla="*/ 631271 w 632127"/>
              <a:gd name="connsiteY3" fmla="*/ 1762413 h 1762413"/>
              <a:gd name="connsiteX4" fmla="*/ 349019 w 632127"/>
              <a:gd name="connsiteY4" fmla="*/ 1196751 h 1762413"/>
              <a:gd name="connsiteX5" fmla="*/ 137399 w 632127"/>
              <a:gd name="connsiteY5" fmla="*/ 612175 h 1762413"/>
              <a:gd name="connsiteX6" fmla="*/ 698 w 632127"/>
              <a:gd name="connsiteY6" fmla="*/ 0 h 1762413"/>
              <a:gd name="connsiteX0" fmla="*/ 698 w 632127"/>
              <a:gd name="connsiteY0" fmla="*/ 0 h 1762413"/>
              <a:gd name="connsiteX1" fmla="*/ 9062 w 632127"/>
              <a:gd name="connsiteY1" fmla="*/ 882138 h 1762413"/>
              <a:gd name="connsiteX2" fmla="*/ 236025 w 632127"/>
              <a:gd name="connsiteY2" fmla="*/ 1140008 h 1762413"/>
              <a:gd name="connsiteX3" fmla="*/ 631271 w 632127"/>
              <a:gd name="connsiteY3" fmla="*/ 1762413 h 1762413"/>
              <a:gd name="connsiteX4" fmla="*/ 349019 w 632127"/>
              <a:gd name="connsiteY4" fmla="*/ 1196751 h 1762413"/>
              <a:gd name="connsiteX5" fmla="*/ 137399 w 632127"/>
              <a:gd name="connsiteY5" fmla="*/ 612175 h 1762413"/>
              <a:gd name="connsiteX6" fmla="*/ 698 w 632127"/>
              <a:gd name="connsiteY6" fmla="*/ 0 h 1762413"/>
              <a:gd name="connsiteX0" fmla="*/ 698 w 632127"/>
              <a:gd name="connsiteY0" fmla="*/ 0 h 1762413"/>
              <a:gd name="connsiteX1" fmla="*/ 9062 w 632127"/>
              <a:gd name="connsiteY1" fmla="*/ 882138 h 1762413"/>
              <a:gd name="connsiteX2" fmla="*/ 240854 w 632127"/>
              <a:gd name="connsiteY2" fmla="*/ 1164152 h 1762413"/>
              <a:gd name="connsiteX3" fmla="*/ 631271 w 632127"/>
              <a:gd name="connsiteY3" fmla="*/ 1762413 h 1762413"/>
              <a:gd name="connsiteX4" fmla="*/ 349019 w 632127"/>
              <a:gd name="connsiteY4" fmla="*/ 1196751 h 1762413"/>
              <a:gd name="connsiteX5" fmla="*/ 137399 w 632127"/>
              <a:gd name="connsiteY5" fmla="*/ 612175 h 1762413"/>
              <a:gd name="connsiteX6" fmla="*/ 698 w 632127"/>
              <a:gd name="connsiteY6" fmla="*/ 0 h 1762413"/>
              <a:gd name="connsiteX0" fmla="*/ 698 w 632127"/>
              <a:gd name="connsiteY0" fmla="*/ 0 h 1762413"/>
              <a:gd name="connsiteX1" fmla="*/ 9062 w 632127"/>
              <a:gd name="connsiteY1" fmla="*/ 882138 h 1762413"/>
              <a:gd name="connsiteX2" fmla="*/ 240854 w 632127"/>
              <a:gd name="connsiteY2" fmla="*/ 1164152 h 1762413"/>
              <a:gd name="connsiteX3" fmla="*/ 631271 w 632127"/>
              <a:gd name="connsiteY3" fmla="*/ 1762413 h 1762413"/>
              <a:gd name="connsiteX4" fmla="*/ 349019 w 632127"/>
              <a:gd name="connsiteY4" fmla="*/ 1196751 h 1762413"/>
              <a:gd name="connsiteX5" fmla="*/ 137399 w 632127"/>
              <a:gd name="connsiteY5" fmla="*/ 612175 h 1762413"/>
              <a:gd name="connsiteX6" fmla="*/ 698 w 632127"/>
              <a:gd name="connsiteY6" fmla="*/ 0 h 1762413"/>
              <a:gd name="connsiteX0" fmla="*/ 698 w 632127"/>
              <a:gd name="connsiteY0" fmla="*/ 0 h 1762413"/>
              <a:gd name="connsiteX1" fmla="*/ 9062 w 632127"/>
              <a:gd name="connsiteY1" fmla="*/ 882138 h 1762413"/>
              <a:gd name="connsiteX2" fmla="*/ 240854 w 632127"/>
              <a:gd name="connsiteY2" fmla="*/ 1164152 h 1762413"/>
              <a:gd name="connsiteX3" fmla="*/ 631271 w 632127"/>
              <a:gd name="connsiteY3" fmla="*/ 1762413 h 1762413"/>
              <a:gd name="connsiteX4" fmla="*/ 349019 w 632127"/>
              <a:gd name="connsiteY4" fmla="*/ 1196751 h 1762413"/>
              <a:gd name="connsiteX5" fmla="*/ 137399 w 632127"/>
              <a:gd name="connsiteY5" fmla="*/ 612175 h 1762413"/>
              <a:gd name="connsiteX6" fmla="*/ 698 w 632127"/>
              <a:gd name="connsiteY6" fmla="*/ 0 h 1762413"/>
              <a:gd name="connsiteX0" fmla="*/ 698 w 632127"/>
              <a:gd name="connsiteY0" fmla="*/ 0 h 1762413"/>
              <a:gd name="connsiteX1" fmla="*/ 9062 w 632127"/>
              <a:gd name="connsiteY1" fmla="*/ 882138 h 1762413"/>
              <a:gd name="connsiteX2" fmla="*/ 240854 w 632127"/>
              <a:gd name="connsiteY2" fmla="*/ 1164152 h 1762413"/>
              <a:gd name="connsiteX3" fmla="*/ 631271 w 632127"/>
              <a:gd name="connsiteY3" fmla="*/ 1762413 h 1762413"/>
              <a:gd name="connsiteX4" fmla="*/ 349019 w 632127"/>
              <a:gd name="connsiteY4" fmla="*/ 1196751 h 1762413"/>
              <a:gd name="connsiteX5" fmla="*/ 137399 w 632127"/>
              <a:gd name="connsiteY5" fmla="*/ 612175 h 1762413"/>
              <a:gd name="connsiteX6" fmla="*/ 698 w 632127"/>
              <a:gd name="connsiteY6" fmla="*/ 0 h 1762413"/>
              <a:gd name="connsiteX0" fmla="*/ 698 w 632127"/>
              <a:gd name="connsiteY0" fmla="*/ 0 h 1762413"/>
              <a:gd name="connsiteX1" fmla="*/ 9062 w 632127"/>
              <a:gd name="connsiteY1" fmla="*/ 882138 h 1762413"/>
              <a:gd name="connsiteX2" fmla="*/ 240854 w 632127"/>
              <a:gd name="connsiteY2" fmla="*/ 1164152 h 1762413"/>
              <a:gd name="connsiteX3" fmla="*/ 631271 w 632127"/>
              <a:gd name="connsiteY3" fmla="*/ 1762413 h 1762413"/>
              <a:gd name="connsiteX4" fmla="*/ 349019 w 632127"/>
              <a:gd name="connsiteY4" fmla="*/ 1196751 h 1762413"/>
              <a:gd name="connsiteX5" fmla="*/ 137399 w 632127"/>
              <a:gd name="connsiteY5" fmla="*/ 612175 h 1762413"/>
              <a:gd name="connsiteX6" fmla="*/ 698 w 632127"/>
              <a:gd name="connsiteY6" fmla="*/ 0 h 176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127" h="1762413">
                <a:moveTo>
                  <a:pt x="698" y="0"/>
                </a:moveTo>
                <a:cubicBezTo>
                  <a:pt x="-1728" y="283652"/>
                  <a:pt x="2430" y="554835"/>
                  <a:pt x="9062" y="882138"/>
                </a:cubicBezTo>
                <a:cubicBezTo>
                  <a:pt x="140860" y="1008598"/>
                  <a:pt x="188988" y="1067386"/>
                  <a:pt x="240854" y="1164152"/>
                </a:cubicBezTo>
                <a:cubicBezTo>
                  <a:pt x="312034" y="1287124"/>
                  <a:pt x="497027" y="1551464"/>
                  <a:pt x="631271" y="1762413"/>
                </a:cubicBezTo>
                <a:cubicBezTo>
                  <a:pt x="647855" y="1752272"/>
                  <a:pt x="418834" y="1374399"/>
                  <a:pt x="349019" y="1196751"/>
                </a:cubicBezTo>
                <a:cubicBezTo>
                  <a:pt x="265145" y="990985"/>
                  <a:pt x="189985" y="794450"/>
                  <a:pt x="137399" y="612175"/>
                </a:cubicBezTo>
                <a:cubicBezTo>
                  <a:pt x="68115" y="319961"/>
                  <a:pt x="70456" y="315425"/>
                  <a:pt x="698" y="0"/>
                </a:cubicBezTo>
                <a:close/>
              </a:path>
            </a:pathLst>
          </a:custGeom>
          <a:solidFill>
            <a:srgbClr val="FF66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55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g-v2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5" y="1525995"/>
            <a:ext cx="7653878" cy="3798227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930741" y="4948668"/>
            <a:ext cx="1411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PHENIX, QM14</a:t>
            </a:r>
            <a:endParaRPr lang="ja-JP" altLang="en-US" sz="1600" dirty="0"/>
          </a:p>
        </p:txBody>
      </p:sp>
      <p:sp>
        <p:nvSpPr>
          <p:cNvPr id="7" name="正方形/長方形 6"/>
          <p:cNvSpPr/>
          <p:nvPr/>
        </p:nvSpPr>
        <p:spPr>
          <a:xfrm>
            <a:off x="269548" y="247549"/>
            <a:ext cx="4649034" cy="461665"/>
          </a:xfrm>
          <a:prstGeom prst="rect">
            <a:avLst/>
          </a:prstGeom>
          <a:ln w="38100" cmpd="sng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Direct (thermal) photon v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 and v</a:t>
            </a:r>
            <a:r>
              <a:rPr lang="en-US" altLang="ja-JP" sz="2400" baseline="-25000" dirty="0" smtClean="0"/>
              <a:t>3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342219" y="5324222"/>
            <a:ext cx="56220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altLang="ja-JP" dirty="0" smtClean="0"/>
              <a:t>comparable to hadron for both v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and v</a:t>
            </a:r>
            <a:r>
              <a:rPr lang="en-US" altLang="ja-JP" baseline="-25000" dirty="0" smtClean="0"/>
              <a:t>3 </a:t>
            </a:r>
            <a:r>
              <a:rPr lang="en-US" altLang="ja-JP" dirty="0" smtClean="0"/>
              <a:t>at 2</a:t>
            </a:r>
            <a:r>
              <a:rPr lang="en-US" altLang="ja-JP" dirty="0" smtClean="0">
                <a:latin typeface="Symbol" charset="2"/>
                <a:cs typeface="Symbol" charset="2"/>
              </a:rPr>
              <a:t>~</a:t>
            </a:r>
            <a:r>
              <a:rPr lang="en-US" altLang="ja-JP" dirty="0" smtClean="0"/>
              <a:t>3GeV/c</a:t>
            </a:r>
            <a:endParaRPr lang="en-US" altLang="ja-JP" dirty="0"/>
          </a:p>
          <a:p>
            <a:pPr marL="285750" indent="-285750">
              <a:buFontTx/>
              <a:buChar char="•"/>
            </a:pPr>
            <a:r>
              <a:rPr lang="en-US" altLang="ja-JP" dirty="0" smtClean="0"/>
              <a:t>significant contribution from photons from later stages </a:t>
            </a:r>
            <a:br>
              <a:rPr lang="en-US" altLang="ja-JP" dirty="0" smtClean="0"/>
            </a:br>
            <a:r>
              <a:rPr lang="en-US" altLang="ja-JP" dirty="0" smtClean="0"/>
              <a:t>(inconsistent with early photons from hotter period)</a:t>
            </a:r>
          </a:p>
          <a:p>
            <a:pPr marL="285750" indent="-285750">
              <a:buFontTx/>
              <a:buChar char="•"/>
            </a:pPr>
            <a:r>
              <a:rPr lang="en-US" altLang="ja-JP" dirty="0"/>
              <a:t>flatter </a:t>
            </a:r>
            <a:r>
              <a:rPr lang="en-US" altLang="ja-JP" dirty="0" err="1"/>
              <a:t>p</a:t>
            </a:r>
            <a:r>
              <a:rPr lang="en-US" altLang="ja-JP" baseline="-25000" dirty="0" err="1"/>
              <a:t>T</a:t>
            </a:r>
            <a:r>
              <a:rPr lang="en-US" altLang="ja-JP" dirty="0"/>
              <a:t> dependence of v</a:t>
            </a:r>
            <a:r>
              <a:rPr lang="en-US" altLang="ja-JP" baseline="-25000" dirty="0"/>
              <a:t>2</a:t>
            </a:r>
            <a:r>
              <a:rPr lang="en-US" altLang="ja-JP" dirty="0"/>
              <a:t> at low </a:t>
            </a:r>
            <a:r>
              <a:rPr lang="en-US" altLang="ja-JP" dirty="0" err="1" smtClean="0"/>
              <a:t>p</a:t>
            </a:r>
            <a:r>
              <a:rPr lang="en-US" altLang="ja-JP" baseline="-25000" dirty="0" err="1" smtClean="0"/>
              <a:t>T</a:t>
            </a:r>
            <a:endParaRPr lang="en-US" altLang="ja-JP" baseline="-25000" dirty="0"/>
          </a:p>
        </p:txBody>
      </p:sp>
      <p:grpSp>
        <p:nvGrpSpPr>
          <p:cNvPr id="22" name="図形グループ 21"/>
          <p:cNvGrpSpPr/>
          <p:nvPr/>
        </p:nvGrpSpPr>
        <p:grpSpPr>
          <a:xfrm>
            <a:off x="5407968" y="110877"/>
            <a:ext cx="3471093" cy="1431115"/>
            <a:chOff x="5407968" y="50877"/>
            <a:chExt cx="3471093" cy="1431115"/>
          </a:xfrm>
        </p:grpSpPr>
        <p:sp>
          <p:nvSpPr>
            <p:cNvPr id="14" name="円/楕円 13"/>
            <p:cNvSpPr/>
            <p:nvPr/>
          </p:nvSpPr>
          <p:spPr>
            <a:xfrm>
              <a:off x="5528544" y="409145"/>
              <a:ext cx="898713" cy="879359"/>
            </a:xfrm>
            <a:prstGeom prst="ellipse">
              <a:avLst/>
            </a:prstGeom>
            <a:noFill/>
            <a:ln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6026771" y="418382"/>
              <a:ext cx="898713" cy="879359"/>
            </a:xfrm>
            <a:prstGeom prst="ellipse">
              <a:avLst/>
            </a:prstGeom>
            <a:noFill/>
            <a:ln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6026771" y="509618"/>
              <a:ext cx="400486" cy="664759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/>
            <p:cNvSpPr/>
            <p:nvPr/>
          </p:nvSpPr>
          <p:spPr>
            <a:xfrm rot="12420000">
              <a:off x="5407968" y="387790"/>
              <a:ext cx="809040" cy="161956"/>
            </a:xfrm>
            <a:custGeom>
              <a:avLst/>
              <a:gdLst>
                <a:gd name="connsiteX0" fmla="*/ 0 w 717292"/>
                <a:gd name="connsiteY0" fmla="*/ 141544 h 176819"/>
                <a:gd name="connsiteX1" fmla="*/ 105830 w 717292"/>
                <a:gd name="connsiteY1" fmla="*/ 23962 h 176819"/>
                <a:gd name="connsiteX2" fmla="*/ 199901 w 717292"/>
                <a:gd name="connsiteY2" fmla="*/ 176819 h 176819"/>
                <a:gd name="connsiteX3" fmla="*/ 305731 w 717292"/>
                <a:gd name="connsiteY3" fmla="*/ 23962 h 176819"/>
                <a:gd name="connsiteX4" fmla="*/ 411561 w 717292"/>
                <a:gd name="connsiteY4" fmla="*/ 153302 h 176819"/>
                <a:gd name="connsiteX5" fmla="*/ 505632 w 717292"/>
                <a:gd name="connsiteY5" fmla="*/ 445 h 176819"/>
                <a:gd name="connsiteX6" fmla="*/ 623220 w 717292"/>
                <a:gd name="connsiteY6" fmla="*/ 106269 h 176819"/>
                <a:gd name="connsiteX7" fmla="*/ 717292 w 717292"/>
                <a:gd name="connsiteY7" fmla="*/ 94511 h 176819"/>
                <a:gd name="connsiteX0" fmla="*/ 0 w 717292"/>
                <a:gd name="connsiteY0" fmla="*/ 141659 h 176934"/>
                <a:gd name="connsiteX1" fmla="*/ 105830 w 717292"/>
                <a:gd name="connsiteY1" fmla="*/ 24077 h 176934"/>
                <a:gd name="connsiteX2" fmla="*/ 199901 w 717292"/>
                <a:gd name="connsiteY2" fmla="*/ 176934 h 176934"/>
                <a:gd name="connsiteX3" fmla="*/ 305731 w 717292"/>
                <a:gd name="connsiteY3" fmla="*/ 24077 h 176934"/>
                <a:gd name="connsiteX4" fmla="*/ 411561 w 717292"/>
                <a:gd name="connsiteY4" fmla="*/ 153417 h 176934"/>
                <a:gd name="connsiteX5" fmla="*/ 505632 w 717292"/>
                <a:gd name="connsiteY5" fmla="*/ 560 h 176934"/>
                <a:gd name="connsiteX6" fmla="*/ 608734 w 717292"/>
                <a:gd name="connsiteY6" fmla="*/ 101555 h 176934"/>
                <a:gd name="connsiteX7" fmla="*/ 717292 w 717292"/>
                <a:gd name="connsiteY7" fmla="*/ 94626 h 176934"/>
                <a:gd name="connsiteX0" fmla="*/ 0 w 717292"/>
                <a:gd name="connsiteY0" fmla="*/ 141567 h 176842"/>
                <a:gd name="connsiteX1" fmla="*/ 105830 w 717292"/>
                <a:gd name="connsiteY1" fmla="*/ 23985 h 176842"/>
                <a:gd name="connsiteX2" fmla="*/ 199901 w 717292"/>
                <a:gd name="connsiteY2" fmla="*/ 176842 h 176842"/>
                <a:gd name="connsiteX3" fmla="*/ 305731 w 717292"/>
                <a:gd name="connsiteY3" fmla="*/ 23985 h 176842"/>
                <a:gd name="connsiteX4" fmla="*/ 426048 w 717292"/>
                <a:gd name="connsiteY4" fmla="*/ 148496 h 176842"/>
                <a:gd name="connsiteX5" fmla="*/ 505632 w 717292"/>
                <a:gd name="connsiteY5" fmla="*/ 468 h 176842"/>
                <a:gd name="connsiteX6" fmla="*/ 608734 w 717292"/>
                <a:gd name="connsiteY6" fmla="*/ 101463 h 176842"/>
                <a:gd name="connsiteX7" fmla="*/ 717292 w 717292"/>
                <a:gd name="connsiteY7" fmla="*/ 94534 h 176842"/>
                <a:gd name="connsiteX0" fmla="*/ 0 w 717292"/>
                <a:gd name="connsiteY0" fmla="*/ 141567 h 176845"/>
                <a:gd name="connsiteX1" fmla="*/ 81686 w 717292"/>
                <a:gd name="connsiteY1" fmla="*/ 28813 h 176845"/>
                <a:gd name="connsiteX2" fmla="*/ 199901 w 717292"/>
                <a:gd name="connsiteY2" fmla="*/ 176842 h 176845"/>
                <a:gd name="connsiteX3" fmla="*/ 305731 w 717292"/>
                <a:gd name="connsiteY3" fmla="*/ 23985 h 176845"/>
                <a:gd name="connsiteX4" fmla="*/ 426048 w 717292"/>
                <a:gd name="connsiteY4" fmla="*/ 148496 h 176845"/>
                <a:gd name="connsiteX5" fmla="*/ 505632 w 717292"/>
                <a:gd name="connsiteY5" fmla="*/ 468 h 176845"/>
                <a:gd name="connsiteX6" fmla="*/ 608734 w 717292"/>
                <a:gd name="connsiteY6" fmla="*/ 101463 h 176845"/>
                <a:gd name="connsiteX7" fmla="*/ 717292 w 717292"/>
                <a:gd name="connsiteY7" fmla="*/ 94534 h 176845"/>
                <a:gd name="connsiteX0" fmla="*/ 0 w 809040"/>
                <a:gd name="connsiteY0" fmla="*/ 141563 h 176841"/>
                <a:gd name="connsiteX1" fmla="*/ 81686 w 809040"/>
                <a:gd name="connsiteY1" fmla="*/ 28809 h 176841"/>
                <a:gd name="connsiteX2" fmla="*/ 199901 w 809040"/>
                <a:gd name="connsiteY2" fmla="*/ 176838 h 176841"/>
                <a:gd name="connsiteX3" fmla="*/ 305731 w 809040"/>
                <a:gd name="connsiteY3" fmla="*/ 23981 h 176841"/>
                <a:gd name="connsiteX4" fmla="*/ 426048 w 809040"/>
                <a:gd name="connsiteY4" fmla="*/ 148492 h 176841"/>
                <a:gd name="connsiteX5" fmla="*/ 505632 w 809040"/>
                <a:gd name="connsiteY5" fmla="*/ 464 h 176841"/>
                <a:gd name="connsiteX6" fmla="*/ 608734 w 809040"/>
                <a:gd name="connsiteY6" fmla="*/ 101459 h 176841"/>
                <a:gd name="connsiteX7" fmla="*/ 809040 w 809040"/>
                <a:gd name="connsiteY7" fmla="*/ 89701 h 176841"/>
                <a:gd name="connsiteX0" fmla="*/ 0 w 809040"/>
                <a:gd name="connsiteY0" fmla="*/ 142383 h 177661"/>
                <a:gd name="connsiteX1" fmla="*/ 81686 w 809040"/>
                <a:gd name="connsiteY1" fmla="*/ 29629 h 177661"/>
                <a:gd name="connsiteX2" fmla="*/ 199901 w 809040"/>
                <a:gd name="connsiteY2" fmla="*/ 177658 h 177661"/>
                <a:gd name="connsiteX3" fmla="*/ 305731 w 809040"/>
                <a:gd name="connsiteY3" fmla="*/ 24801 h 177661"/>
                <a:gd name="connsiteX4" fmla="*/ 426048 w 809040"/>
                <a:gd name="connsiteY4" fmla="*/ 149312 h 177661"/>
                <a:gd name="connsiteX5" fmla="*/ 505632 w 809040"/>
                <a:gd name="connsiteY5" fmla="*/ 1284 h 177661"/>
                <a:gd name="connsiteX6" fmla="*/ 608734 w 809040"/>
                <a:gd name="connsiteY6" fmla="*/ 78135 h 177661"/>
                <a:gd name="connsiteX7" fmla="*/ 809040 w 809040"/>
                <a:gd name="connsiteY7" fmla="*/ 90521 h 177661"/>
                <a:gd name="connsiteX0" fmla="*/ 0 w 809040"/>
                <a:gd name="connsiteY0" fmla="*/ 142337 h 177615"/>
                <a:gd name="connsiteX1" fmla="*/ 81686 w 809040"/>
                <a:gd name="connsiteY1" fmla="*/ 29583 h 177615"/>
                <a:gd name="connsiteX2" fmla="*/ 199901 w 809040"/>
                <a:gd name="connsiteY2" fmla="*/ 177612 h 177615"/>
                <a:gd name="connsiteX3" fmla="*/ 305731 w 809040"/>
                <a:gd name="connsiteY3" fmla="*/ 24755 h 177615"/>
                <a:gd name="connsiteX4" fmla="*/ 426048 w 809040"/>
                <a:gd name="connsiteY4" fmla="*/ 149266 h 177615"/>
                <a:gd name="connsiteX5" fmla="*/ 505632 w 809040"/>
                <a:gd name="connsiteY5" fmla="*/ 1238 h 177615"/>
                <a:gd name="connsiteX6" fmla="*/ 608734 w 809040"/>
                <a:gd name="connsiteY6" fmla="*/ 78089 h 177615"/>
                <a:gd name="connsiteX7" fmla="*/ 809040 w 809040"/>
                <a:gd name="connsiteY7" fmla="*/ 71160 h 177615"/>
                <a:gd name="connsiteX0" fmla="*/ 0 w 809040"/>
                <a:gd name="connsiteY0" fmla="*/ 128055 h 163333"/>
                <a:gd name="connsiteX1" fmla="*/ 81686 w 809040"/>
                <a:gd name="connsiteY1" fmla="*/ 15301 h 163333"/>
                <a:gd name="connsiteX2" fmla="*/ 199901 w 809040"/>
                <a:gd name="connsiteY2" fmla="*/ 163330 h 163333"/>
                <a:gd name="connsiteX3" fmla="*/ 305731 w 809040"/>
                <a:gd name="connsiteY3" fmla="*/ 10473 h 163333"/>
                <a:gd name="connsiteX4" fmla="*/ 426048 w 809040"/>
                <a:gd name="connsiteY4" fmla="*/ 134984 h 163333"/>
                <a:gd name="connsiteX5" fmla="*/ 520118 w 809040"/>
                <a:gd name="connsiteY5" fmla="*/ 1442 h 163333"/>
                <a:gd name="connsiteX6" fmla="*/ 608734 w 809040"/>
                <a:gd name="connsiteY6" fmla="*/ 63807 h 163333"/>
                <a:gd name="connsiteX7" fmla="*/ 809040 w 809040"/>
                <a:gd name="connsiteY7" fmla="*/ 56878 h 163333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040" h="161956">
                  <a:moveTo>
                    <a:pt x="0" y="126678"/>
                  </a:moveTo>
                  <a:cubicBezTo>
                    <a:pt x="36256" y="64947"/>
                    <a:pt x="19396" y="22531"/>
                    <a:pt x="81686" y="13924"/>
                  </a:cubicBezTo>
                  <a:cubicBezTo>
                    <a:pt x="143976" y="5317"/>
                    <a:pt x="138416" y="162758"/>
                    <a:pt x="199901" y="161953"/>
                  </a:cubicBezTo>
                  <a:cubicBezTo>
                    <a:pt x="261386" y="161148"/>
                    <a:pt x="243896" y="18649"/>
                    <a:pt x="305731" y="9096"/>
                  </a:cubicBezTo>
                  <a:cubicBezTo>
                    <a:pt x="367566" y="-457"/>
                    <a:pt x="361344" y="139941"/>
                    <a:pt x="426048" y="133607"/>
                  </a:cubicBezTo>
                  <a:cubicBezTo>
                    <a:pt x="490752" y="127273"/>
                    <a:pt x="465525" y="2270"/>
                    <a:pt x="520118" y="65"/>
                  </a:cubicBezTo>
                  <a:cubicBezTo>
                    <a:pt x="574711" y="-2140"/>
                    <a:pt x="560580" y="53191"/>
                    <a:pt x="608734" y="62430"/>
                  </a:cubicBezTo>
                  <a:cubicBezTo>
                    <a:pt x="656888" y="71669"/>
                    <a:pt x="809040" y="55501"/>
                    <a:pt x="809040" y="55501"/>
                  </a:cubicBezTo>
                </a:path>
              </a:pathLst>
            </a:cu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/>
            <p:cNvSpPr/>
            <p:nvPr/>
          </p:nvSpPr>
          <p:spPr>
            <a:xfrm rot="660000">
              <a:off x="6233158" y="924335"/>
              <a:ext cx="809040" cy="161956"/>
            </a:xfrm>
            <a:custGeom>
              <a:avLst/>
              <a:gdLst>
                <a:gd name="connsiteX0" fmla="*/ 0 w 717292"/>
                <a:gd name="connsiteY0" fmla="*/ 141544 h 176819"/>
                <a:gd name="connsiteX1" fmla="*/ 105830 w 717292"/>
                <a:gd name="connsiteY1" fmla="*/ 23962 h 176819"/>
                <a:gd name="connsiteX2" fmla="*/ 199901 w 717292"/>
                <a:gd name="connsiteY2" fmla="*/ 176819 h 176819"/>
                <a:gd name="connsiteX3" fmla="*/ 305731 w 717292"/>
                <a:gd name="connsiteY3" fmla="*/ 23962 h 176819"/>
                <a:gd name="connsiteX4" fmla="*/ 411561 w 717292"/>
                <a:gd name="connsiteY4" fmla="*/ 153302 h 176819"/>
                <a:gd name="connsiteX5" fmla="*/ 505632 w 717292"/>
                <a:gd name="connsiteY5" fmla="*/ 445 h 176819"/>
                <a:gd name="connsiteX6" fmla="*/ 623220 w 717292"/>
                <a:gd name="connsiteY6" fmla="*/ 106269 h 176819"/>
                <a:gd name="connsiteX7" fmla="*/ 717292 w 717292"/>
                <a:gd name="connsiteY7" fmla="*/ 94511 h 176819"/>
                <a:gd name="connsiteX0" fmla="*/ 0 w 717292"/>
                <a:gd name="connsiteY0" fmla="*/ 141659 h 176934"/>
                <a:gd name="connsiteX1" fmla="*/ 105830 w 717292"/>
                <a:gd name="connsiteY1" fmla="*/ 24077 h 176934"/>
                <a:gd name="connsiteX2" fmla="*/ 199901 w 717292"/>
                <a:gd name="connsiteY2" fmla="*/ 176934 h 176934"/>
                <a:gd name="connsiteX3" fmla="*/ 305731 w 717292"/>
                <a:gd name="connsiteY3" fmla="*/ 24077 h 176934"/>
                <a:gd name="connsiteX4" fmla="*/ 411561 w 717292"/>
                <a:gd name="connsiteY4" fmla="*/ 153417 h 176934"/>
                <a:gd name="connsiteX5" fmla="*/ 505632 w 717292"/>
                <a:gd name="connsiteY5" fmla="*/ 560 h 176934"/>
                <a:gd name="connsiteX6" fmla="*/ 608734 w 717292"/>
                <a:gd name="connsiteY6" fmla="*/ 101555 h 176934"/>
                <a:gd name="connsiteX7" fmla="*/ 717292 w 717292"/>
                <a:gd name="connsiteY7" fmla="*/ 94626 h 176934"/>
                <a:gd name="connsiteX0" fmla="*/ 0 w 717292"/>
                <a:gd name="connsiteY0" fmla="*/ 141567 h 176842"/>
                <a:gd name="connsiteX1" fmla="*/ 105830 w 717292"/>
                <a:gd name="connsiteY1" fmla="*/ 23985 h 176842"/>
                <a:gd name="connsiteX2" fmla="*/ 199901 w 717292"/>
                <a:gd name="connsiteY2" fmla="*/ 176842 h 176842"/>
                <a:gd name="connsiteX3" fmla="*/ 305731 w 717292"/>
                <a:gd name="connsiteY3" fmla="*/ 23985 h 176842"/>
                <a:gd name="connsiteX4" fmla="*/ 426048 w 717292"/>
                <a:gd name="connsiteY4" fmla="*/ 148496 h 176842"/>
                <a:gd name="connsiteX5" fmla="*/ 505632 w 717292"/>
                <a:gd name="connsiteY5" fmla="*/ 468 h 176842"/>
                <a:gd name="connsiteX6" fmla="*/ 608734 w 717292"/>
                <a:gd name="connsiteY6" fmla="*/ 101463 h 176842"/>
                <a:gd name="connsiteX7" fmla="*/ 717292 w 717292"/>
                <a:gd name="connsiteY7" fmla="*/ 94534 h 176842"/>
                <a:gd name="connsiteX0" fmla="*/ 0 w 717292"/>
                <a:gd name="connsiteY0" fmla="*/ 141567 h 176845"/>
                <a:gd name="connsiteX1" fmla="*/ 81686 w 717292"/>
                <a:gd name="connsiteY1" fmla="*/ 28813 h 176845"/>
                <a:gd name="connsiteX2" fmla="*/ 199901 w 717292"/>
                <a:gd name="connsiteY2" fmla="*/ 176842 h 176845"/>
                <a:gd name="connsiteX3" fmla="*/ 305731 w 717292"/>
                <a:gd name="connsiteY3" fmla="*/ 23985 h 176845"/>
                <a:gd name="connsiteX4" fmla="*/ 426048 w 717292"/>
                <a:gd name="connsiteY4" fmla="*/ 148496 h 176845"/>
                <a:gd name="connsiteX5" fmla="*/ 505632 w 717292"/>
                <a:gd name="connsiteY5" fmla="*/ 468 h 176845"/>
                <a:gd name="connsiteX6" fmla="*/ 608734 w 717292"/>
                <a:gd name="connsiteY6" fmla="*/ 101463 h 176845"/>
                <a:gd name="connsiteX7" fmla="*/ 717292 w 717292"/>
                <a:gd name="connsiteY7" fmla="*/ 94534 h 176845"/>
                <a:gd name="connsiteX0" fmla="*/ 0 w 809040"/>
                <a:gd name="connsiteY0" fmla="*/ 141563 h 176841"/>
                <a:gd name="connsiteX1" fmla="*/ 81686 w 809040"/>
                <a:gd name="connsiteY1" fmla="*/ 28809 h 176841"/>
                <a:gd name="connsiteX2" fmla="*/ 199901 w 809040"/>
                <a:gd name="connsiteY2" fmla="*/ 176838 h 176841"/>
                <a:gd name="connsiteX3" fmla="*/ 305731 w 809040"/>
                <a:gd name="connsiteY3" fmla="*/ 23981 h 176841"/>
                <a:gd name="connsiteX4" fmla="*/ 426048 w 809040"/>
                <a:gd name="connsiteY4" fmla="*/ 148492 h 176841"/>
                <a:gd name="connsiteX5" fmla="*/ 505632 w 809040"/>
                <a:gd name="connsiteY5" fmla="*/ 464 h 176841"/>
                <a:gd name="connsiteX6" fmla="*/ 608734 w 809040"/>
                <a:gd name="connsiteY6" fmla="*/ 101459 h 176841"/>
                <a:gd name="connsiteX7" fmla="*/ 809040 w 809040"/>
                <a:gd name="connsiteY7" fmla="*/ 89701 h 176841"/>
                <a:gd name="connsiteX0" fmla="*/ 0 w 809040"/>
                <a:gd name="connsiteY0" fmla="*/ 142383 h 177661"/>
                <a:gd name="connsiteX1" fmla="*/ 81686 w 809040"/>
                <a:gd name="connsiteY1" fmla="*/ 29629 h 177661"/>
                <a:gd name="connsiteX2" fmla="*/ 199901 w 809040"/>
                <a:gd name="connsiteY2" fmla="*/ 177658 h 177661"/>
                <a:gd name="connsiteX3" fmla="*/ 305731 w 809040"/>
                <a:gd name="connsiteY3" fmla="*/ 24801 h 177661"/>
                <a:gd name="connsiteX4" fmla="*/ 426048 w 809040"/>
                <a:gd name="connsiteY4" fmla="*/ 149312 h 177661"/>
                <a:gd name="connsiteX5" fmla="*/ 505632 w 809040"/>
                <a:gd name="connsiteY5" fmla="*/ 1284 h 177661"/>
                <a:gd name="connsiteX6" fmla="*/ 608734 w 809040"/>
                <a:gd name="connsiteY6" fmla="*/ 78135 h 177661"/>
                <a:gd name="connsiteX7" fmla="*/ 809040 w 809040"/>
                <a:gd name="connsiteY7" fmla="*/ 90521 h 177661"/>
                <a:gd name="connsiteX0" fmla="*/ 0 w 809040"/>
                <a:gd name="connsiteY0" fmla="*/ 142337 h 177615"/>
                <a:gd name="connsiteX1" fmla="*/ 81686 w 809040"/>
                <a:gd name="connsiteY1" fmla="*/ 29583 h 177615"/>
                <a:gd name="connsiteX2" fmla="*/ 199901 w 809040"/>
                <a:gd name="connsiteY2" fmla="*/ 177612 h 177615"/>
                <a:gd name="connsiteX3" fmla="*/ 305731 w 809040"/>
                <a:gd name="connsiteY3" fmla="*/ 24755 h 177615"/>
                <a:gd name="connsiteX4" fmla="*/ 426048 w 809040"/>
                <a:gd name="connsiteY4" fmla="*/ 149266 h 177615"/>
                <a:gd name="connsiteX5" fmla="*/ 505632 w 809040"/>
                <a:gd name="connsiteY5" fmla="*/ 1238 h 177615"/>
                <a:gd name="connsiteX6" fmla="*/ 608734 w 809040"/>
                <a:gd name="connsiteY6" fmla="*/ 78089 h 177615"/>
                <a:gd name="connsiteX7" fmla="*/ 809040 w 809040"/>
                <a:gd name="connsiteY7" fmla="*/ 71160 h 177615"/>
                <a:gd name="connsiteX0" fmla="*/ 0 w 809040"/>
                <a:gd name="connsiteY0" fmla="*/ 128055 h 163333"/>
                <a:gd name="connsiteX1" fmla="*/ 81686 w 809040"/>
                <a:gd name="connsiteY1" fmla="*/ 15301 h 163333"/>
                <a:gd name="connsiteX2" fmla="*/ 199901 w 809040"/>
                <a:gd name="connsiteY2" fmla="*/ 163330 h 163333"/>
                <a:gd name="connsiteX3" fmla="*/ 305731 w 809040"/>
                <a:gd name="connsiteY3" fmla="*/ 10473 h 163333"/>
                <a:gd name="connsiteX4" fmla="*/ 426048 w 809040"/>
                <a:gd name="connsiteY4" fmla="*/ 134984 h 163333"/>
                <a:gd name="connsiteX5" fmla="*/ 520118 w 809040"/>
                <a:gd name="connsiteY5" fmla="*/ 1442 h 163333"/>
                <a:gd name="connsiteX6" fmla="*/ 608734 w 809040"/>
                <a:gd name="connsiteY6" fmla="*/ 63807 h 163333"/>
                <a:gd name="connsiteX7" fmla="*/ 809040 w 809040"/>
                <a:gd name="connsiteY7" fmla="*/ 56878 h 163333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040" h="161956">
                  <a:moveTo>
                    <a:pt x="0" y="126678"/>
                  </a:moveTo>
                  <a:cubicBezTo>
                    <a:pt x="36256" y="64947"/>
                    <a:pt x="19396" y="22531"/>
                    <a:pt x="81686" y="13924"/>
                  </a:cubicBezTo>
                  <a:cubicBezTo>
                    <a:pt x="143976" y="5317"/>
                    <a:pt x="138416" y="162758"/>
                    <a:pt x="199901" y="161953"/>
                  </a:cubicBezTo>
                  <a:cubicBezTo>
                    <a:pt x="261386" y="161148"/>
                    <a:pt x="243896" y="18649"/>
                    <a:pt x="305731" y="9096"/>
                  </a:cubicBezTo>
                  <a:cubicBezTo>
                    <a:pt x="367566" y="-457"/>
                    <a:pt x="361344" y="139941"/>
                    <a:pt x="426048" y="133607"/>
                  </a:cubicBezTo>
                  <a:cubicBezTo>
                    <a:pt x="490752" y="127273"/>
                    <a:pt x="465525" y="2270"/>
                    <a:pt x="520118" y="65"/>
                  </a:cubicBezTo>
                  <a:cubicBezTo>
                    <a:pt x="574711" y="-2140"/>
                    <a:pt x="560580" y="53191"/>
                    <a:pt x="608734" y="62430"/>
                  </a:cubicBezTo>
                  <a:cubicBezTo>
                    <a:pt x="656888" y="71669"/>
                    <a:pt x="809040" y="55501"/>
                    <a:pt x="809040" y="55501"/>
                  </a:cubicBezTo>
                </a:path>
              </a:pathLst>
            </a:cu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/>
            <p:cNvSpPr/>
            <p:nvPr/>
          </p:nvSpPr>
          <p:spPr>
            <a:xfrm rot="20040000">
              <a:off x="6227717" y="465540"/>
              <a:ext cx="809040" cy="161956"/>
            </a:xfrm>
            <a:custGeom>
              <a:avLst/>
              <a:gdLst>
                <a:gd name="connsiteX0" fmla="*/ 0 w 717292"/>
                <a:gd name="connsiteY0" fmla="*/ 141544 h 176819"/>
                <a:gd name="connsiteX1" fmla="*/ 105830 w 717292"/>
                <a:gd name="connsiteY1" fmla="*/ 23962 h 176819"/>
                <a:gd name="connsiteX2" fmla="*/ 199901 w 717292"/>
                <a:gd name="connsiteY2" fmla="*/ 176819 h 176819"/>
                <a:gd name="connsiteX3" fmla="*/ 305731 w 717292"/>
                <a:gd name="connsiteY3" fmla="*/ 23962 h 176819"/>
                <a:gd name="connsiteX4" fmla="*/ 411561 w 717292"/>
                <a:gd name="connsiteY4" fmla="*/ 153302 h 176819"/>
                <a:gd name="connsiteX5" fmla="*/ 505632 w 717292"/>
                <a:gd name="connsiteY5" fmla="*/ 445 h 176819"/>
                <a:gd name="connsiteX6" fmla="*/ 623220 w 717292"/>
                <a:gd name="connsiteY6" fmla="*/ 106269 h 176819"/>
                <a:gd name="connsiteX7" fmla="*/ 717292 w 717292"/>
                <a:gd name="connsiteY7" fmla="*/ 94511 h 176819"/>
                <a:gd name="connsiteX0" fmla="*/ 0 w 717292"/>
                <a:gd name="connsiteY0" fmla="*/ 141659 h 176934"/>
                <a:gd name="connsiteX1" fmla="*/ 105830 w 717292"/>
                <a:gd name="connsiteY1" fmla="*/ 24077 h 176934"/>
                <a:gd name="connsiteX2" fmla="*/ 199901 w 717292"/>
                <a:gd name="connsiteY2" fmla="*/ 176934 h 176934"/>
                <a:gd name="connsiteX3" fmla="*/ 305731 w 717292"/>
                <a:gd name="connsiteY3" fmla="*/ 24077 h 176934"/>
                <a:gd name="connsiteX4" fmla="*/ 411561 w 717292"/>
                <a:gd name="connsiteY4" fmla="*/ 153417 h 176934"/>
                <a:gd name="connsiteX5" fmla="*/ 505632 w 717292"/>
                <a:gd name="connsiteY5" fmla="*/ 560 h 176934"/>
                <a:gd name="connsiteX6" fmla="*/ 608734 w 717292"/>
                <a:gd name="connsiteY6" fmla="*/ 101555 h 176934"/>
                <a:gd name="connsiteX7" fmla="*/ 717292 w 717292"/>
                <a:gd name="connsiteY7" fmla="*/ 94626 h 176934"/>
                <a:gd name="connsiteX0" fmla="*/ 0 w 717292"/>
                <a:gd name="connsiteY0" fmla="*/ 141567 h 176842"/>
                <a:gd name="connsiteX1" fmla="*/ 105830 w 717292"/>
                <a:gd name="connsiteY1" fmla="*/ 23985 h 176842"/>
                <a:gd name="connsiteX2" fmla="*/ 199901 w 717292"/>
                <a:gd name="connsiteY2" fmla="*/ 176842 h 176842"/>
                <a:gd name="connsiteX3" fmla="*/ 305731 w 717292"/>
                <a:gd name="connsiteY3" fmla="*/ 23985 h 176842"/>
                <a:gd name="connsiteX4" fmla="*/ 426048 w 717292"/>
                <a:gd name="connsiteY4" fmla="*/ 148496 h 176842"/>
                <a:gd name="connsiteX5" fmla="*/ 505632 w 717292"/>
                <a:gd name="connsiteY5" fmla="*/ 468 h 176842"/>
                <a:gd name="connsiteX6" fmla="*/ 608734 w 717292"/>
                <a:gd name="connsiteY6" fmla="*/ 101463 h 176842"/>
                <a:gd name="connsiteX7" fmla="*/ 717292 w 717292"/>
                <a:gd name="connsiteY7" fmla="*/ 94534 h 176842"/>
                <a:gd name="connsiteX0" fmla="*/ 0 w 717292"/>
                <a:gd name="connsiteY0" fmla="*/ 141567 h 176845"/>
                <a:gd name="connsiteX1" fmla="*/ 81686 w 717292"/>
                <a:gd name="connsiteY1" fmla="*/ 28813 h 176845"/>
                <a:gd name="connsiteX2" fmla="*/ 199901 w 717292"/>
                <a:gd name="connsiteY2" fmla="*/ 176842 h 176845"/>
                <a:gd name="connsiteX3" fmla="*/ 305731 w 717292"/>
                <a:gd name="connsiteY3" fmla="*/ 23985 h 176845"/>
                <a:gd name="connsiteX4" fmla="*/ 426048 w 717292"/>
                <a:gd name="connsiteY4" fmla="*/ 148496 h 176845"/>
                <a:gd name="connsiteX5" fmla="*/ 505632 w 717292"/>
                <a:gd name="connsiteY5" fmla="*/ 468 h 176845"/>
                <a:gd name="connsiteX6" fmla="*/ 608734 w 717292"/>
                <a:gd name="connsiteY6" fmla="*/ 101463 h 176845"/>
                <a:gd name="connsiteX7" fmla="*/ 717292 w 717292"/>
                <a:gd name="connsiteY7" fmla="*/ 94534 h 176845"/>
                <a:gd name="connsiteX0" fmla="*/ 0 w 809040"/>
                <a:gd name="connsiteY0" fmla="*/ 141563 h 176841"/>
                <a:gd name="connsiteX1" fmla="*/ 81686 w 809040"/>
                <a:gd name="connsiteY1" fmla="*/ 28809 h 176841"/>
                <a:gd name="connsiteX2" fmla="*/ 199901 w 809040"/>
                <a:gd name="connsiteY2" fmla="*/ 176838 h 176841"/>
                <a:gd name="connsiteX3" fmla="*/ 305731 w 809040"/>
                <a:gd name="connsiteY3" fmla="*/ 23981 h 176841"/>
                <a:gd name="connsiteX4" fmla="*/ 426048 w 809040"/>
                <a:gd name="connsiteY4" fmla="*/ 148492 h 176841"/>
                <a:gd name="connsiteX5" fmla="*/ 505632 w 809040"/>
                <a:gd name="connsiteY5" fmla="*/ 464 h 176841"/>
                <a:gd name="connsiteX6" fmla="*/ 608734 w 809040"/>
                <a:gd name="connsiteY6" fmla="*/ 101459 h 176841"/>
                <a:gd name="connsiteX7" fmla="*/ 809040 w 809040"/>
                <a:gd name="connsiteY7" fmla="*/ 89701 h 176841"/>
                <a:gd name="connsiteX0" fmla="*/ 0 w 809040"/>
                <a:gd name="connsiteY0" fmla="*/ 142383 h 177661"/>
                <a:gd name="connsiteX1" fmla="*/ 81686 w 809040"/>
                <a:gd name="connsiteY1" fmla="*/ 29629 h 177661"/>
                <a:gd name="connsiteX2" fmla="*/ 199901 w 809040"/>
                <a:gd name="connsiteY2" fmla="*/ 177658 h 177661"/>
                <a:gd name="connsiteX3" fmla="*/ 305731 w 809040"/>
                <a:gd name="connsiteY3" fmla="*/ 24801 h 177661"/>
                <a:gd name="connsiteX4" fmla="*/ 426048 w 809040"/>
                <a:gd name="connsiteY4" fmla="*/ 149312 h 177661"/>
                <a:gd name="connsiteX5" fmla="*/ 505632 w 809040"/>
                <a:gd name="connsiteY5" fmla="*/ 1284 h 177661"/>
                <a:gd name="connsiteX6" fmla="*/ 608734 w 809040"/>
                <a:gd name="connsiteY6" fmla="*/ 78135 h 177661"/>
                <a:gd name="connsiteX7" fmla="*/ 809040 w 809040"/>
                <a:gd name="connsiteY7" fmla="*/ 90521 h 177661"/>
                <a:gd name="connsiteX0" fmla="*/ 0 w 809040"/>
                <a:gd name="connsiteY0" fmla="*/ 142337 h 177615"/>
                <a:gd name="connsiteX1" fmla="*/ 81686 w 809040"/>
                <a:gd name="connsiteY1" fmla="*/ 29583 h 177615"/>
                <a:gd name="connsiteX2" fmla="*/ 199901 w 809040"/>
                <a:gd name="connsiteY2" fmla="*/ 177612 h 177615"/>
                <a:gd name="connsiteX3" fmla="*/ 305731 w 809040"/>
                <a:gd name="connsiteY3" fmla="*/ 24755 h 177615"/>
                <a:gd name="connsiteX4" fmla="*/ 426048 w 809040"/>
                <a:gd name="connsiteY4" fmla="*/ 149266 h 177615"/>
                <a:gd name="connsiteX5" fmla="*/ 505632 w 809040"/>
                <a:gd name="connsiteY5" fmla="*/ 1238 h 177615"/>
                <a:gd name="connsiteX6" fmla="*/ 608734 w 809040"/>
                <a:gd name="connsiteY6" fmla="*/ 78089 h 177615"/>
                <a:gd name="connsiteX7" fmla="*/ 809040 w 809040"/>
                <a:gd name="connsiteY7" fmla="*/ 71160 h 177615"/>
                <a:gd name="connsiteX0" fmla="*/ 0 w 809040"/>
                <a:gd name="connsiteY0" fmla="*/ 128055 h 163333"/>
                <a:gd name="connsiteX1" fmla="*/ 81686 w 809040"/>
                <a:gd name="connsiteY1" fmla="*/ 15301 h 163333"/>
                <a:gd name="connsiteX2" fmla="*/ 199901 w 809040"/>
                <a:gd name="connsiteY2" fmla="*/ 163330 h 163333"/>
                <a:gd name="connsiteX3" fmla="*/ 305731 w 809040"/>
                <a:gd name="connsiteY3" fmla="*/ 10473 h 163333"/>
                <a:gd name="connsiteX4" fmla="*/ 426048 w 809040"/>
                <a:gd name="connsiteY4" fmla="*/ 134984 h 163333"/>
                <a:gd name="connsiteX5" fmla="*/ 520118 w 809040"/>
                <a:gd name="connsiteY5" fmla="*/ 1442 h 163333"/>
                <a:gd name="connsiteX6" fmla="*/ 608734 w 809040"/>
                <a:gd name="connsiteY6" fmla="*/ 63807 h 163333"/>
                <a:gd name="connsiteX7" fmla="*/ 809040 w 809040"/>
                <a:gd name="connsiteY7" fmla="*/ 56878 h 163333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040" h="161956">
                  <a:moveTo>
                    <a:pt x="0" y="126678"/>
                  </a:moveTo>
                  <a:cubicBezTo>
                    <a:pt x="36256" y="64947"/>
                    <a:pt x="19396" y="22531"/>
                    <a:pt x="81686" y="13924"/>
                  </a:cubicBezTo>
                  <a:cubicBezTo>
                    <a:pt x="143976" y="5317"/>
                    <a:pt x="138416" y="162758"/>
                    <a:pt x="199901" y="161953"/>
                  </a:cubicBezTo>
                  <a:cubicBezTo>
                    <a:pt x="261386" y="161148"/>
                    <a:pt x="243896" y="18649"/>
                    <a:pt x="305731" y="9096"/>
                  </a:cubicBezTo>
                  <a:cubicBezTo>
                    <a:pt x="367566" y="-457"/>
                    <a:pt x="361344" y="139941"/>
                    <a:pt x="426048" y="133607"/>
                  </a:cubicBezTo>
                  <a:cubicBezTo>
                    <a:pt x="490752" y="127273"/>
                    <a:pt x="465525" y="2270"/>
                    <a:pt x="520118" y="65"/>
                  </a:cubicBezTo>
                  <a:cubicBezTo>
                    <a:pt x="574711" y="-2140"/>
                    <a:pt x="560580" y="53191"/>
                    <a:pt x="608734" y="62430"/>
                  </a:cubicBezTo>
                  <a:cubicBezTo>
                    <a:pt x="656888" y="71669"/>
                    <a:pt x="809040" y="55501"/>
                    <a:pt x="809040" y="55501"/>
                  </a:cubicBezTo>
                </a:path>
              </a:pathLst>
            </a:cu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/>
            <p:cNvSpPr/>
            <p:nvPr/>
          </p:nvSpPr>
          <p:spPr>
            <a:xfrm rot="7740000">
              <a:off x="5559982" y="996494"/>
              <a:ext cx="809040" cy="161956"/>
            </a:xfrm>
            <a:custGeom>
              <a:avLst/>
              <a:gdLst>
                <a:gd name="connsiteX0" fmla="*/ 0 w 717292"/>
                <a:gd name="connsiteY0" fmla="*/ 141544 h 176819"/>
                <a:gd name="connsiteX1" fmla="*/ 105830 w 717292"/>
                <a:gd name="connsiteY1" fmla="*/ 23962 h 176819"/>
                <a:gd name="connsiteX2" fmla="*/ 199901 w 717292"/>
                <a:gd name="connsiteY2" fmla="*/ 176819 h 176819"/>
                <a:gd name="connsiteX3" fmla="*/ 305731 w 717292"/>
                <a:gd name="connsiteY3" fmla="*/ 23962 h 176819"/>
                <a:gd name="connsiteX4" fmla="*/ 411561 w 717292"/>
                <a:gd name="connsiteY4" fmla="*/ 153302 h 176819"/>
                <a:gd name="connsiteX5" fmla="*/ 505632 w 717292"/>
                <a:gd name="connsiteY5" fmla="*/ 445 h 176819"/>
                <a:gd name="connsiteX6" fmla="*/ 623220 w 717292"/>
                <a:gd name="connsiteY6" fmla="*/ 106269 h 176819"/>
                <a:gd name="connsiteX7" fmla="*/ 717292 w 717292"/>
                <a:gd name="connsiteY7" fmla="*/ 94511 h 176819"/>
                <a:gd name="connsiteX0" fmla="*/ 0 w 717292"/>
                <a:gd name="connsiteY0" fmla="*/ 141659 h 176934"/>
                <a:gd name="connsiteX1" fmla="*/ 105830 w 717292"/>
                <a:gd name="connsiteY1" fmla="*/ 24077 h 176934"/>
                <a:gd name="connsiteX2" fmla="*/ 199901 w 717292"/>
                <a:gd name="connsiteY2" fmla="*/ 176934 h 176934"/>
                <a:gd name="connsiteX3" fmla="*/ 305731 w 717292"/>
                <a:gd name="connsiteY3" fmla="*/ 24077 h 176934"/>
                <a:gd name="connsiteX4" fmla="*/ 411561 w 717292"/>
                <a:gd name="connsiteY4" fmla="*/ 153417 h 176934"/>
                <a:gd name="connsiteX5" fmla="*/ 505632 w 717292"/>
                <a:gd name="connsiteY5" fmla="*/ 560 h 176934"/>
                <a:gd name="connsiteX6" fmla="*/ 608734 w 717292"/>
                <a:gd name="connsiteY6" fmla="*/ 101555 h 176934"/>
                <a:gd name="connsiteX7" fmla="*/ 717292 w 717292"/>
                <a:gd name="connsiteY7" fmla="*/ 94626 h 176934"/>
                <a:gd name="connsiteX0" fmla="*/ 0 w 717292"/>
                <a:gd name="connsiteY0" fmla="*/ 141567 h 176842"/>
                <a:gd name="connsiteX1" fmla="*/ 105830 w 717292"/>
                <a:gd name="connsiteY1" fmla="*/ 23985 h 176842"/>
                <a:gd name="connsiteX2" fmla="*/ 199901 w 717292"/>
                <a:gd name="connsiteY2" fmla="*/ 176842 h 176842"/>
                <a:gd name="connsiteX3" fmla="*/ 305731 w 717292"/>
                <a:gd name="connsiteY3" fmla="*/ 23985 h 176842"/>
                <a:gd name="connsiteX4" fmla="*/ 426048 w 717292"/>
                <a:gd name="connsiteY4" fmla="*/ 148496 h 176842"/>
                <a:gd name="connsiteX5" fmla="*/ 505632 w 717292"/>
                <a:gd name="connsiteY5" fmla="*/ 468 h 176842"/>
                <a:gd name="connsiteX6" fmla="*/ 608734 w 717292"/>
                <a:gd name="connsiteY6" fmla="*/ 101463 h 176842"/>
                <a:gd name="connsiteX7" fmla="*/ 717292 w 717292"/>
                <a:gd name="connsiteY7" fmla="*/ 94534 h 176842"/>
                <a:gd name="connsiteX0" fmla="*/ 0 w 717292"/>
                <a:gd name="connsiteY0" fmla="*/ 141567 h 176845"/>
                <a:gd name="connsiteX1" fmla="*/ 81686 w 717292"/>
                <a:gd name="connsiteY1" fmla="*/ 28813 h 176845"/>
                <a:gd name="connsiteX2" fmla="*/ 199901 w 717292"/>
                <a:gd name="connsiteY2" fmla="*/ 176842 h 176845"/>
                <a:gd name="connsiteX3" fmla="*/ 305731 w 717292"/>
                <a:gd name="connsiteY3" fmla="*/ 23985 h 176845"/>
                <a:gd name="connsiteX4" fmla="*/ 426048 w 717292"/>
                <a:gd name="connsiteY4" fmla="*/ 148496 h 176845"/>
                <a:gd name="connsiteX5" fmla="*/ 505632 w 717292"/>
                <a:gd name="connsiteY5" fmla="*/ 468 h 176845"/>
                <a:gd name="connsiteX6" fmla="*/ 608734 w 717292"/>
                <a:gd name="connsiteY6" fmla="*/ 101463 h 176845"/>
                <a:gd name="connsiteX7" fmla="*/ 717292 w 717292"/>
                <a:gd name="connsiteY7" fmla="*/ 94534 h 176845"/>
                <a:gd name="connsiteX0" fmla="*/ 0 w 809040"/>
                <a:gd name="connsiteY0" fmla="*/ 141563 h 176841"/>
                <a:gd name="connsiteX1" fmla="*/ 81686 w 809040"/>
                <a:gd name="connsiteY1" fmla="*/ 28809 h 176841"/>
                <a:gd name="connsiteX2" fmla="*/ 199901 w 809040"/>
                <a:gd name="connsiteY2" fmla="*/ 176838 h 176841"/>
                <a:gd name="connsiteX3" fmla="*/ 305731 w 809040"/>
                <a:gd name="connsiteY3" fmla="*/ 23981 h 176841"/>
                <a:gd name="connsiteX4" fmla="*/ 426048 w 809040"/>
                <a:gd name="connsiteY4" fmla="*/ 148492 h 176841"/>
                <a:gd name="connsiteX5" fmla="*/ 505632 w 809040"/>
                <a:gd name="connsiteY5" fmla="*/ 464 h 176841"/>
                <a:gd name="connsiteX6" fmla="*/ 608734 w 809040"/>
                <a:gd name="connsiteY6" fmla="*/ 101459 h 176841"/>
                <a:gd name="connsiteX7" fmla="*/ 809040 w 809040"/>
                <a:gd name="connsiteY7" fmla="*/ 89701 h 176841"/>
                <a:gd name="connsiteX0" fmla="*/ 0 w 809040"/>
                <a:gd name="connsiteY0" fmla="*/ 142383 h 177661"/>
                <a:gd name="connsiteX1" fmla="*/ 81686 w 809040"/>
                <a:gd name="connsiteY1" fmla="*/ 29629 h 177661"/>
                <a:gd name="connsiteX2" fmla="*/ 199901 w 809040"/>
                <a:gd name="connsiteY2" fmla="*/ 177658 h 177661"/>
                <a:gd name="connsiteX3" fmla="*/ 305731 w 809040"/>
                <a:gd name="connsiteY3" fmla="*/ 24801 h 177661"/>
                <a:gd name="connsiteX4" fmla="*/ 426048 w 809040"/>
                <a:gd name="connsiteY4" fmla="*/ 149312 h 177661"/>
                <a:gd name="connsiteX5" fmla="*/ 505632 w 809040"/>
                <a:gd name="connsiteY5" fmla="*/ 1284 h 177661"/>
                <a:gd name="connsiteX6" fmla="*/ 608734 w 809040"/>
                <a:gd name="connsiteY6" fmla="*/ 78135 h 177661"/>
                <a:gd name="connsiteX7" fmla="*/ 809040 w 809040"/>
                <a:gd name="connsiteY7" fmla="*/ 90521 h 177661"/>
                <a:gd name="connsiteX0" fmla="*/ 0 w 809040"/>
                <a:gd name="connsiteY0" fmla="*/ 142337 h 177615"/>
                <a:gd name="connsiteX1" fmla="*/ 81686 w 809040"/>
                <a:gd name="connsiteY1" fmla="*/ 29583 h 177615"/>
                <a:gd name="connsiteX2" fmla="*/ 199901 w 809040"/>
                <a:gd name="connsiteY2" fmla="*/ 177612 h 177615"/>
                <a:gd name="connsiteX3" fmla="*/ 305731 w 809040"/>
                <a:gd name="connsiteY3" fmla="*/ 24755 h 177615"/>
                <a:gd name="connsiteX4" fmla="*/ 426048 w 809040"/>
                <a:gd name="connsiteY4" fmla="*/ 149266 h 177615"/>
                <a:gd name="connsiteX5" fmla="*/ 505632 w 809040"/>
                <a:gd name="connsiteY5" fmla="*/ 1238 h 177615"/>
                <a:gd name="connsiteX6" fmla="*/ 608734 w 809040"/>
                <a:gd name="connsiteY6" fmla="*/ 78089 h 177615"/>
                <a:gd name="connsiteX7" fmla="*/ 809040 w 809040"/>
                <a:gd name="connsiteY7" fmla="*/ 71160 h 177615"/>
                <a:gd name="connsiteX0" fmla="*/ 0 w 809040"/>
                <a:gd name="connsiteY0" fmla="*/ 128055 h 163333"/>
                <a:gd name="connsiteX1" fmla="*/ 81686 w 809040"/>
                <a:gd name="connsiteY1" fmla="*/ 15301 h 163333"/>
                <a:gd name="connsiteX2" fmla="*/ 199901 w 809040"/>
                <a:gd name="connsiteY2" fmla="*/ 163330 h 163333"/>
                <a:gd name="connsiteX3" fmla="*/ 305731 w 809040"/>
                <a:gd name="connsiteY3" fmla="*/ 10473 h 163333"/>
                <a:gd name="connsiteX4" fmla="*/ 426048 w 809040"/>
                <a:gd name="connsiteY4" fmla="*/ 134984 h 163333"/>
                <a:gd name="connsiteX5" fmla="*/ 520118 w 809040"/>
                <a:gd name="connsiteY5" fmla="*/ 1442 h 163333"/>
                <a:gd name="connsiteX6" fmla="*/ 608734 w 809040"/>
                <a:gd name="connsiteY6" fmla="*/ 63807 h 163333"/>
                <a:gd name="connsiteX7" fmla="*/ 809040 w 809040"/>
                <a:gd name="connsiteY7" fmla="*/ 56878 h 163333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040" h="161956">
                  <a:moveTo>
                    <a:pt x="0" y="126678"/>
                  </a:moveTo>
                  <a:cubicBezTo>
                    <a:pt x="36256" y="64947"/>
                    <a:pt x="19396" y="22531"/>
                    <a:pt x="81686" y="13924"/>
                  </a:cubicBezTo>
                  <a:cubicBezTo>
                    <a:pt x="143976" y="5317"/>
                    <a:pt x="138416" y="162758"/>
                    <a:pt x="199901" y="161953"/>
                  </a:cubicBezTo>
                  <a:cubicBezTo>
                    <a:pt x="261386" y="161148"/>
                    <a:pt x="243896" y="18649"/>
                    <a:pt x="305731" y="9096"/>
                  </a:cubicBezTo>
                  <a:cubicBezTo>
                    <a:pt x="367566" y="-457"/>
                    <a:pt x="361344" y="139941"/>
                    <a:pt x="426048" y="133607"/>
                  </a:cubicBezTo>
                  <a:cubicBezTo>
                    <a:pt x="490752" y="127273"/>
                    <a:pt x="465525" y="2270"/>
                    <a:pt x="520118" y="65"/>
                  </a:cubicBezTo>
                  <a:cubicBezTo>
                    <a:pt x="574711" y="-2140"/>
                    <a:pt x="560580" y="53191"/>
                    <a:pt x="608734" y="62430"/>
                  </a:cubicBezTo>
                  <a:cubicBezTo>
                    <a:pt x="656888" y="71669"/>
                    <a:pt x="809040" y="55501"/>
                    <a:pt x="809040" y="55501"/>
                  </a:cubicBezTo>
                </a:path>
              </a:pathLst>
            </a:cu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/>
            <p:cNvSpPr/>
            <p:nvPr/>
          </p:nvSpPr>
          <p:spPr>
            <a:xfrm rot="2700000">
              <a:off x="7596826" y="505234"/>
              <a:ext cx="734212" cy="710007"/>
            </a:xfrm>
            <a:custGeom>
              <a:avLst/>
              <a:gdLst>
                <a:gd name="connsiteX0" fmla="*/ 52 w 736999"/>
                <a:gd name="connsiteY0" fmla="*/ 483815 h 898246"/>
                <a:gd name="connsiteX1" fmla="*/ 635094 w 736999"/>
                <a:gd name="connsiteY1" fmla="*/ 7586 h 898246"/>
                <a:gd name="connsiteX2" fmla="*/ 671731 w 736999"/>
                <a:gd name="connsiteY2" fmla="*/ 886778 h 898246"/>
                <a:gd name="connsiteX3" fmla="*/ 52 w 736999"/>
                <a:gd name="connsiteY3" fmla="*/ 483815 h 898246"/>
                <a:gd name="connsiteX0" fmla="*/ 94 w 731662"/>
                <a:gd name="connsiteY0" fmla="*/ 423732 h 835980"/>
                <a:gd name="connsiteX1" fmla="*/ 622924 w 731662"/>
                <a:gd name="connsiteY1" fmla="*/ 8558 h 835980"/>
                <a:gd name="connsiteX2" fmla="*/ 671773 w 731662"/>
                <a:gd name="connsiteY2" fmla="*/ 826695 h 835980"/>
                <a:gd name="connsiteX3" fmla="*/ 94 w 731662"/>
                <a:gd name="connsiteY3" fmla="*/ 423732 h 835980"/>
                <a:gd name="connsiteX0" fmla="*/ 0 w 703764"/>
                <a:gd name="connsiteY0" fmla="*/ 423526 h 776113"/>
                <a:gd name="connsiteX1" fmla="*/ 622830 w 703764"/>
                <a:gd name="connsiteY1" fmla="*/ 8352 h 776113"/>
                <a:gd name="connsiteX2" fmla="*/ 622829 w 703764"/>
                <a:gd name="connsiteY2" fmla="*/ 765435 h 776113"/>
                <a:gd name="connsiteX3" fmla="*/ 0 w 703764"/>
                <a:gd name="connsiteY3" fmla="*/ 423526 h 776113"/>
                <a:gd name="connsiteX0" fmla="*/ 57 w 684732"/>
                <a:gd name="connsiteY0" fmla="*/ 411529 h 763545"/>
                <a:gd name="connsiteX1" fmla="*/ 586250 w 684732"/>
                <a:gd name="connsiteY1" fmla="*/ 8566 h 763545"/>
                <a:gd name="connsiteX2" fmla="*/ 622886 w 684732"/>
                <a:gd name="connsiteY2" fmla="*/ 753438 h 763545"/>
                <a:gd name="connsiteX3" fmla="*/ 57 w 684732"/>
                <a:gd name="connsiteY3" fmla="*/ 411529 h 763545"/>
                <a:gd name="connsiteX0" fmla="*/ 54 w 710863"/>
                <a:gd name="connsiteY0" fmla="*/ 423486 h 764192"/>
                <a:gd name="connsiteX1" fmla="*/ 610672 w 710863"/>
                <a:gd name="connsiteY1" fmla="*/ 8312 h 764192"/>
                <a:gd name="connsiteX2" fmla="*/ 647308 w 710863"/>
                <a:gd name="connsiteY2" fmla="*/ 753184 h 764192"/>
                <a:gd name="connsiteX3" fmla="*/ 54 w 710863"/>
                <a:gd name="connsiteY3" fmla="*/ 423486 h 764192"/>
                <a:gd name="connsiteX0" fmla="*/ 54 w 710863"/>
                <a:gd name="connsiteY0" fmla="*/ 387664 h 762482"/>
                <a:gd name="connsiteX1" fmla="*/ 610672 w 710863"/>
                <a:gd name="connsiteY1" fmla="*/ 9123 h 762482"/>
                <a:gd name="connsiteX2" fmla="*/ 647308 w 710863"/>
                <a:gd name="connsiteY2" fmla="*/ 753995 h 762482"/>
                <a:gd name="connsiteX3" fmla="*/ 54 w 710863"/>
                <a:gd name="connsiteY3" fmla="*/ 387664 h 762482"/>
                <a:gd name="connsiteX0" fmla="*/ 7 w 685183"/>
                <a:gd name="connsiteY0" fmla="*/ 387477 h 714551"/>
                <a:gd name="connsiteX1" fmla="*/ 610625 w 685183"/>
                <a:gd name="connsiteY1" fmla="*/ 8936 h 714551"/>
                <a:gd name="connsiteX2" fmla="*/ 598412 w 685183"/>
                <a:gd name="connsiteY2" fmla="*/ 704964 h 714551"/>
                <a:gd name="connsiteX3" fmla="*/ 7 w 685183"/>
                <a:gd name="connsiteY3" fmla="*/ 387477 h 714551"/>
                <a:gd name="connsiteX0" fmla="*/ 6915 w 1053551"/>
                <a:gd name="connsiteY0" fmla="*/ 652804 h 995415"/>
                <a:gd name="connsiteX1" fmla="*/ 1032753 w 1053551"/>
                <a:gd name="connsiteY1" fmla="*/ 5621 h 995415"/>
                <a:gd name="connsiteX2" fmla="*/ 605320 w 1053551"/>
                <a:gd name="connsiteY2" fmla="*/ 970291 h 995415"/>
                <a:gd name="connsiteX3" fmla="*/ 6915 w 1053551"/>
                <a:gd name="connsiteY3" fmla="*/ 652804 h 995415"/>
                <a:gd name="connsiteX0" fmla="*/ 0 w 677851"/>
                <a:gd name="connsiteY0" fmla="*/ 351623 h 677052"/>
                <a:gd name="connsiteX1" fmla="*/ 598406 w 677851"/>
                <a:gd name="connsiteY1" fmla="*/ 9715 h 677052"/>
                <a:gd name="connsiteX2" fmla="*/ 598405 w 677851"/>
                <a:gd name="connsiteY2" fmla="*/ 669110 h 677052"/>
                <a:gd name="connsiteX3" fmla="*/ 0 w 677851"/>
                <a:gd name="connsiteY3" fmla="*/ 351623 h 677052"/>
                <a:gd name="connsiteX0" fmla="*/ 616 w 632418"/>
                <a:gd name="connsiteY0" fmla="*/ 435456 h 764919"/>
                <a:gd name="connsiteX1" fmla="*/ 489111 w 632418"/>
                <a:gd name="connsiteY1" fmla="*/ 8071 h 764919"/>
                <a:gd name="connsiteX2" fmla="*/ 599021 w 632418"/>
                <a:gd name="connsiteY2" fmla="*/ 752943 h 764919"/>
                <a:gd name="connsiteX3" fmla="*/ 616 w 632418"/>
                <a:gd name="connsiteY3" fmla="*/ 435456 h 764919"/>
                <a:gd name="connsiteX0" fmla="*/ 1630 w 696274"/>
                <a:gd name="connsiteY0" fmla="*/ 435062 h 636535"/>
                <a:gd name="connsiteX1" fmla="*/ 490125 w 696274"/>
                <a:gd name="connsiteY1" fmla="*/ 7677 h 636535"/>
                <a:gd name="connsiteX2" fmla="*/ 673309 w 696274"/>
                <a:gd name="connsiteY2" fmla="*/ 618228 h 636535"/>
                <a:gd name="connsiteX3" fmla="*/ 1630 w 696274"/>
                <a:gd name="connsiteY3" fmla="*/ 435062 h 636535"/>
                <a:gd name="connsiteX0" fmla="*/ 1585 w 709218"/>
                <a:gd name="connsiteY0" fmla="*/ 519299 h 652828"/>
                <a:gd name="connsiteX1" fmla="*/ 502292 w 709218"/>
                <a:gd name="connsiteY1" fmla="*/ 6437 h 652828"/>
                <a:gd name="connsiteX2" fmla="*/ 685476 w 709218"/>
                <a:gd name="connsiteY2" fmla="*/ 616988 h 652828"/>
                <a:gd name="connsiteX3" fmla="*/ 1585 w 709218"/>
                <a:gd name="connsiteY3" fmla="*/ 519299 h 652828"/>
                <a:gd name="connsiteX0" fmla="*/ 2760 w 703477"/>
                <a:gd name="connsiteY0" fmla="*/ 519299 h 652827"/>
                <a:gd name="connsiteX1" fmla="*/ 454617 w 703477"/>
                <a:gd name="connsiteY1" fmla="*/ 6437 h 652827"/>
                <a:gd name="connsiteX2" fmla="*/ 686651 w 703477"/>
                <a:gd name="connsiteY2" fmla="*/ 616988 h 652827"/>
                <a:gd name="connsiteX3" fmla="*/ 2760 w 703477"/>
                <a:gd name="connsiteY3" fmla="*/ 519299 h 652827"/>
                <a:gd name="connsiteX0" fmla="*/ 2760 w 705086"/>
                <a:gd name="connsiteY0" fmla="*/ 519299 h 652827"/>
                <a:gd name="connsiteX1" fmla="*/ 454617 w 705086"/>
                <a:gd name="connsiteY1" fmla="*/ 6437 h 652827"/>
                <a:gd name="connsiteX2" fmla="*/ 686651 w 705086"/>
                <a:gd name="connsiteY2" fmla="*/ 616988 h 652827"/>
                <a:gd name="connsiteX3" fmla="*/ 2760 w 705086"/>
                <a:gd name="connsiteY3" fmla="*/ 519299 h 652827"/>
                <a:gd name="connsiteX0" fmla="*/ 3742 w 706068"/>
                <a:gd name="connsiteY0" fmla="*/ 519299 h 652827"/>
                <a:gd name="connsiteX1" fmla="*/ 455599 w 706068"/>
                <a:gd name="connsiteY1" fmla="*/ 6437 h 652827"/>
                <a:gd name="connsiteX2" fmla="*/ 687633 w 706068"/>
                <a:gd name="connsiteY2" fmla="*/ 616988 h 652827"/>
                <a:gd name="connsiteX3" fmla="*/ 3742 w 706068"/>
                <a:gd name="connsiteY3" fmla="*/ 519299 h 652827"/>
                <a:gd name="connsiteX0" fmla="*/ 3742 w 714409"/>
                <a:gd name="connsiteY0" fmla="*/ 519299 h 652827"/>
                <a:gd name="connsiteX1" fmla="*/ 455599 w 714409"/>
                <a:gd name="connsiteY1" fmla="*/ 6437 h 652827"/>
                <a:gd name="connsiteX2" fmla="*/ 687633 w 714409"/>
                <a:gd name="connsiteY2" fmla="*/ 616988 h 652827"/>
                <a:gd name="connsiteX3" fmla="*/ 3742 w 714409"/>
                <a:gd name="connsiteY3" fmla="*/ 519299 h 652827"/>
                <a:gd name="connsiteX0" fmla="*/ 3742 w 729844"/>
                <a:gd name="connsiteY0" fmla="*/ 519299 h 690581"/>
                <a:gd name="connsiteX1" fmla="*/ 455599 w 729844"/>
                <a:gd name="connsiteY1" fmla="*/ 6437 h 690581"/>
                <a:gd name="connsiteX2" fmla="*/ 687633 w 729844"/>
                <a:gd name="connsiteY2" fmla="*/ 616988 h 690581"/>
                <a:gd name="connsiteX3" fmla="*/ 3742 w 729844"/>
                <a:gd name="connsiteY3" fmla="*/ 519299 h 690581"/>
                <a:gd name="connsiteX0" fmla="*/ 11671 w 737773"/>
                <a:gd name="connsiteY0" fmla="*/ 519764 h 698886"/>
                <a:gd name="connsiteX1" fmla="*/ 463528 w 737773"/>
                <a:gd name="connsiteY1" fmla="*/ 6902 h 698886"/>
                <a:gd name="connsiteX2" fmla="*/ 695562 w 737773"/>
                <a:gd name="connsiteY2" fmla="*/ 617453 h 698886"/>
                <a:gd name="connsiteX3" fmla="*/ 11671 w 737773"/>
                <a:gd name="connsiteY3" fmla="*/ 519764 h 698886"/>
                <a:gd name="connsiteX0" fmla="*/ 11671 w 739643"/>
                <a:gd name="connsiteY0" fmla="*/ 519764 h 698886"/>
                <a:gd name="connsiteX1" fmla="*/ 463528 w 739643"/>
                <a:gd name="connsiteY1" fmla="*/ 6902 h 698886"/>
                <a:gd name="connsiteX2" fmla="*/ 695562 w 739643"/>
                <a:gd name="connsiteY2" fmla="*/ 617453 h 698886"/>
                <a:gd name="connsiteX3" fmla="*/ 11671 w 739643"/>
                <a:gd name="connsiteY3" fmla="*/ 519764 h 698886"/>
                <a:gd name="connsiteX0" fmla="*/ 11671 w 732816"/>
                <a:gd name="connsiteY0" fmla="*/ 519764 h 698886"/>
                <a:gd name="connsiteX1" fmla="*/ 463528 w 732816"/>
                <a:gd name="connsiteY1" fmla="*/ 6902 h 698886"/>
                <a:gd name="connsiteX2" fmla="*/ 695562 w 732816"/>
                <a:gd name="connsiteY2" fmla="*/ 617453 h 698886"/>
                <a:gd name="connsiteX3" fmla="*/ 11671 w 732816"/>
                <a:gd name="connsiteY3" fmla="*/ 519764 h 698886"/>
                <a:gd name="connsiteX0" fmla="*/ 11671 w 737773"/>
                <a:gd name="connsiteY0" fmla="*/ 519764 h 698886"/>
                <a:gd name="connsiteX1" fmla="*/ 463528 w 737773"/>
                <a:gd name="connsiteY1" fmla="*/ 6902 h 698886"/>
                <a:gd name="connsiteX2" fmla="*/ 695562 w 737773"/>
                <a:gd name="connsiteY2" fmla="*/ 617453 h 698886"/>
                <a:gd name="connsiteX3" fmla="*/ 11671 w 737773"/>
                <a:gd name="connsiteY3" fmla="*/ 519764 h 698886"/>
                <a:gd name="connsiteX0" fmla="*/ 11671 w 737773"/>
                <a:gd name="connsiteY0" fmla="*/ 519764 h 698886"/>
                <a:gd name="connsiteX1" fmla="*/ 463528 w 737773"/>
                <a:gd name="connsiteY1" fmla="*/ 6902 h 698886"/>
                <a:gd name="connsiteX2" fmla="*/ 695562 w 737773"/>
                <a:gd name="connsiteY2" fmla="*/ 617453 h 698886"/>
                <a:gd name="connsiteX3" fmla="*/ 11671 w 737773"/>
                <a:gd name="connsiteY3" fmla="*/ 519764 h 698886"/>
                <a:gd name="connsiteX0" fmla="*/ 1890 w 670455"/>
                <a:gd name="connsiteY0" fmla="*/ 519227 h 661778"/>
                <a:gd name="connsiteX1" fmla="*/ 453747 w 670455"/>
                <a:gd name="connsiteY1" fmla="*/ 6365 h 661778"/>
                <a:gd name="connsiteX2" fmla="*/ 612507 w 670455"/>
                <a:gd name="connsiteY2" fmla="*/ 580283 h 661778"/>
                <a:gd name="connsiteX3" fmla="*/ 1890 w 670455"/>
                <a:gd name="connsiteY3" fmla="*/ 519227 h 661778"/>
                <a:gd name="connsiteX0" fmla="*/ 2754 w 699106"/>
                <a:gd name="connsiteY0" fmla="*/ 519274 h 680815"/>
                <a:gd name="connsiteX1" fmla="*/ 454611 w 699106"/>
                <a:gd name="connsiteY1" fmla="*/ 6412 h 680815"/>
                <a:gd name="connsiteX2" fmla="*/ 650008 w 699106"/>
                <a:gd name="connsiteY2" fmla="*/ 604752 h 680815"/>
                <a:gd name="connsiteX3" fmla="*/ 2754 w 699106"/>
                <a:gd name="connsiteY3" fmla="*/ 519274 h 680815"/>
                <a:gd name="connsiteX0" fmla="*/ 4097 w 740468"/>
                <a:gd name="connsiteY0" fmla="*/ 519322 h 700491"/>
                <a:gd name="connsiteX1" fmla="*/ 455954 w 740468"/>
                <a:gd name="connsiteY1" fmla="*/ 6460 h 700491"/>
                <a:gd name="connsiteX2" fmla="*/ 700200 w 740468"/>
                <a:gd name="connsiteY2" fmla="*/ 629222 h 700491"/>
                <a:gd name="connsiteX3" fmla="*/ 4097 w 740468"/>
                <a:gd name="connsiteY3" fmla="*/ 519322 h 700491"/>
                <a:gd name="connsiteX0" fmla="*/ 4097 w 740468"/>
                <a:gd name="connsiteY0" fmla="*/ 519322 h 700491"/>
                <a:gd name="connsiteX1" fmla="*/ 455954 w 740468"/>
                <a:gd name="connsiteY1" fmla="*/ 6460 h 700491"/>
                <a:gd name="connsiteX2" fmla="*/ 700200 w 740468"/>
                <a:gd name="connsiteY2" fmla="*/ 629222 h 700491"/>
                <a:gd name="connsiteX3" fmla="*/ 4097 w 740468"/>
                <a:gd name="connsiteY3" fmla="*/ 519322 h 700491"/>
                <a:gd name="connsiteX0" fmla="*/ 4438 w 744390"/>
                <a:gd name="connsiteY0" fmla="*/ 515705 h 696874"/>
                <a:gd name="connsiteX1" fmla="*/ 456295 w 744390"/>
                <a:gd name="connsiteY1" fmla="*/ 2843 h 696874"/>
                <a:gd name="connsiteX2" fmla="*/ 700541 w 744390"/>
                <a:gd name="connsiteY2" fmla="*/ 625605 h 696874"/>
                <a:gd name="connsiteX3" fmla="*/ 4438 w 744390"/>
                <a:gd name="connsiteY3" fmla="*/ 515705 h 696874"/>
                <a:gd name="connsiteX0" fmla="*/ 6957 w 746909"/>
                <a:gd name="connsiteY0" fmla="*/ 516105 h 710260"/>
                <a:gd name="connsiteX1" fmla="*/ 458814 w 746909"/>
                <a:gd name="connsiteY1" fmla="*/ 3243 h 710260"/>
                <a:gd name="connsiteX2" fmla="*/ 703060 w 746909"/>
                <a:gd name="connsiteY2" fmla="*/ 626005 h 710260"/>
                <a:gd name="connsiteX3" fmla="*/ 6957 w 746909"/>
                <a:gd name="connsiteY3" fmla="*/ 516105 h 710260"/>
                <a:gd name="connsiteX0" fmla="*/ 6360 w 741974"/>
                <a:gd name="connsiteY0" fmla="*/ 516827 h 710982"/>
                <a:gd name="connsiteX1" fmla="*/ 458217 w 741974"/>
                <a:gd name="connsiteY1" fmla="*/ 3965 h 710982"/>
                <a:gd name="connsiteX2" fmla="*/ 702463 w 741974"/>
                <a:gd name="connsiteY2" fmla="*/ 626727 h 710982"/>
                <a:gd name="connsiteX3" fmla="*/ 6360 w 741974"/>
                <a:gd name="connsiteY3" fmla="*/ 516827 h 710982"/>
                <a:gd name="connsiteX0" fmla="*/ 6360 w 737814"/>
                <a:gd name="connsiteY0" fmla="*/ 516827 h 708763"/>
                <a:gd name="connsiteX1" fmla="*/ 458217 w 737814"/>
                <a:gd name="connsiteY1" fmla="*/ 3965 h 708763"/>
                <a:gd name="connsiteX2" fmla="*/ 702463 w 737814"/>
                <a:gd name="connsiteY2" fmla="*/ 626727 h 708763"/>
                <a:gd name="connsiteX3" fmla="*/ 6360 w 737814"/>
                <a:gd name="connsiteY3" fmla="*/ 516827 h 708763"/>
                <a:gd name="connsiteX0" fmla="*/ 2758 w 734212"/>
                <a:gd name="connsiteY0" fmla="*/ 516873 h 710007"/>
                <a:gd name="connsiteX1" fmla="*/ 454615 w 734212"/>
                <a:gd name="connsiteY1" fmla="*/ 4011 h 710007"/>
                <a:gd name="connsiteX2" fmla="*/ 698861 w 734212"/>
                <a:gd name="connsiteY2" fmla="*/ 626773 h 710007"/>
                <a:gd name="connsiteX3" fmla="*/ 2758 w 734212"/>
                <a:gd name="connsiteY3" fmla="*/ 516873 h 71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212" h="710007">
                  <a:moveTo>
                    <a:pt x="2758" y="516873"/>
                  </a:moveTo>
                  <a:cubicBezTo>
                    <a:pt x="-30162" y="347024"/>
                    <a:pt x="238335" y="-43726"/>
                    <a:pt x="454615" y="4011"/>
                  </a:cubicBezTo>
                  <a:cubicBezTo>
                    <a:pt x="670895" y="51748"/>
                    <a:pt x="800808" y="460819"/>
                    <a:pt x="698861" y="626773"/>
                  </a:cubicBezTo>
                  <a:cubicBezTo>
                    <a:pt x="596914" y="792727"/>
                    <a:pt x="35678" y="686722"/>
                    <a:pt x="2758" y="51687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/>
            <p:cNvSpPr/>
            <p:nvPr/>
          </p:nvSpPr>
          <p:spPr>
            <a:xfrm rot="1140000">
              <a:off x="8070021" y="955610"/>
              <a:ext cx="809040" cy="161956"/>
            </a:xfrm>
            <a:custGeom>
              <a:avLst/>
              <a:gdLst>
                <a:gd name="connsiteX0" fmla="*/ 0 w 717292"/>
                <a:gd name="connsiteY0" fmla="*/ 141544 h 176819"/>
                <a:gd name="connsiteX1" fmla="*/ 105830 w 717292"/>
                <a:gd name="connsiteY1" fmla="*/ 23962 h 176819"/>
                <a:gd name="connsiteX2" fmla="*/ 199901 w 717292"/>
                <a:gd name="connsiteY2" fmla="*/ 176819 h 176819"/>
                <a:gd name="connsiteX3" fmla="*/ 305731 w 717292"/>
                <a:gd name="connsiteY3" fmla="*/ 23962 h 176819"/>
                <a:gd name="connsiteX4" fmla="*/ 411561 w 717292"/>
                <a:gd name="connsiteY4" fmla="*/ 153302 h 176819"/>
                <a:gd name="connsiteX5" fmla="*/ 505632 w 717292"/>
                <a:gd name="connsiteY5" fmla="*/ 445 h 176819"/>
                <a:gd name="connsiteX6" fmla="*/ 623220 w 717292"/>
                <a:gd name="connsiteY6" fmla="*/ 106269 h 176819"/>
                <a:gd name="connsiteX7" fmla="*/ 717292 w 717292"/>
                <a:gd name="connsiteY7" fmla="*/ 94511 h 176819"/>
                <a:gd name="connsiteX0" fmla="*/ 0 w 717292"/>
                <a:gd name="connsiteY0" fmla="*/ 141659 h 176934"/>
                <a:gd name="connsiteX1" fmla="*/ 105830 w 717292"/>
                <a:gd name="connsiteY1" fmla="*/ 24077 h 176934"/>
                <a:gd name="connsiteX2" fmla="*/ 199901 w 717292"/>
                <a:gd name="connsiteY2" fmla="*/ 176934 h 176934"/>
                <a:gd name="connsiteX3" fmla="*/ 305731 w 717292"/>
                <a:gd name="connsiteY3" fmla="*/ 24077 h 176934"/>
                <a:gd name="connsiteX4" fmla="*/ 411561 w 717292"/>
                <a:gd name="connsiteY4" fmla="*/ 153417 h 176934"/>
                <a:gd name="connsiteX5" fmla="*/ 505632 w 717292"/>
                <a:gd name="connsiteY5" fmla="*/ 560 h 176934"/>
                <a:gd name="connsiteX6" fmla="*/ 608734 w 717292"/>
                <a:gd name="connsiteY6" fmla="*/ 101555 h 176934"/>
                <a:gd name="connsiteX7" fmla="*/ 717292 w 717292"/>
                <a:gd name="connsiteY7" fmla="*/ 94626 h 176934"/>
                <a:gd name="connsiteX0" fmla="*/ 0 w 717292"/>
                <a:gd name="connsiteY0" fmla="*/ 141567 h 176842"/>
                <a:gd name="connsiteX1" fmla="*/ 105830 w 717292"/>
                <a:gd name="connsiteY1" fmla="*/ 23985 h 176842"/>
                <a:gd name="connsiteX2" fmla="*/ 199901 w 717292"/>
                <a:gd name="connsiteY2" fmla="*/ 176842 h 176842"/>
                <a:gd name="connsiteX3" fmla="*/ 305731 w 717292"/>
                <a:gd name="connsiteY3" fmla="*/ 23985 h 176842"/>
                <a:gd name="connsiteX4" fmla="*/ 426048 w 717292"/>
                <a:gd name="connsiteY4" fmla="*/ 148496 h 176842"/>
                <a:gd name="connsiteX5" fmla="*/ 505632 w 717292"/>
                <a:gd name="connsiteY5" fmla="*/ 468 h 176842"/>
                <a:gd name="connsiteX6" fmla="*/ 608734 w 717292"/>
                <a:gd name="connsiteY6" fmla="*/ 101463 h 176842"/>
                <a:gd name="connsiteX7" fmla="*/ 717292 w 717292"/>
                <a:gd name="connsiteY7" fmla="*/ 94534 h 176842"/>
                <a:gd name="connsiteX0" fmla="*/ 0 w 717292"/>
                <a:gd name="connsiteY0" fmla="*/ 141567 h 176845"/>
                <a:gd name="connsiteX1" fmla="*/ 81686 w 717292"/>
                <a:gd name="connsiteY1" fmla="*/ 28813 h 176845"/>
                <a:gd name="connsiteX2" fmla="*/ 199901 w 717292"/>
                <a:gd name="connsiteY2" fmla="*/ 176842 h 176845"/>
                <a:gd name="connsiteX3" fmla="*/ 305731 w 717292"/>
                <a:gd name="connsiteY3" fmla="*/ 23985 h 176845"/>
                <a:gd name="connsiteX4" fmla="*/ 426048 w 717292"/>
                <a:gd name="connsiteY4" fmla="*/ 148496 h 176845"/>
                <a:gd name="connsiteX5" fmla="*/ 505632 w 717292"/>
                <a:gd name="connsiteY5" fmla="*/ 468 h 176845"/>
                <a:gd name="connsiteX6" fmla="*/ 608734 w 717292"/>
                <a:gd name="connsiteY6" fmla="*/ 101463 h 176845"/>
                <a:gd name="connsiteX7" fmla="*/ 717292 w 717292"/>
                <a:gd name="connsiteY7" fmla="*/ 94534 h 176845"/>
                <a:gd name="connsiteX0" fmla="*/ 0 w 809040"/>
                <a:gd name="connsiteY0" fmla="*/ 141563 h 176841"/>
                <a:gd name="connsiteX1" fmla="*/ 81686 w 809040"/>
                <a:gd name="connsiteY1" fmla="*/ 28809 h 176841"/>
                <a:gd name="connsiteX2" fmla="*/ 199901 w 809040"/>
                <a:gd name="connsiteY2" fmla="*/ 176838 h 176841"/>
                <a:gd name="connsiteX3" fmla="*/ 305731 w 809040"/>
                <a:gd name="connsiteY3" fmla="*/ 23981 h 176841"/>
                <a:gd name="connsiteX4" fmla="*/ 426048 w 809040"/>
                <a:gd name="connsiteY4" fmla="*/ 148492 h 176841"/>
                <a:gd name="connsiteX5" fmla="*/ 505632 w 809040"/>
                <a:gd name="connsiteY5" fmla="*/ 464 h 176841"/>
                <a:gd name="connsiteX6" fmla="*/ 608734 w 809040"/>
                <a:gd name="connsiteY6" fmla="*/ 101459 h 176841"/>
                <a:gd name="connsiteX7" fmla="*/ 809040 w 809040"/>
                <a:gd name="connsiteY7" fmla="*/ 89701 h 176841"/>
                <a:gd name="connsiteX0" fmla="*/ 0 w 809040"/>
                <a:gd name="connsiteY0" fmla="*/ 142383 h 177661"/>
                <a:gd name="connsiteX1" fmla="*/ 81686 w 809040"/>
                <a:gd name="connsiteY1" fmla="*/ 29629 h 177661"/>
                <a:gd name="connsiteX2" fmla="*/ 199901 w 809040"/>
                <a:gd name="connsiteY2" fmla="*/ 177658 h 177661"/>
                <a:gd name="connsiteX3" fmla="*/ 305731 w 809040"/>
                <a:gd name="connsiteY3" fmla="*/ 24801 h 177661"/>
                <a:gd name="connsiteX4" fmla="*/ 426048 w 809040"/>
                <a:gd name="connsiteY4" fmla="*/ 149312 h 177661"/>
                <a:gd name="connsiteX5" fmla="*/ 505632 w 809040"/>
                <a:gd name="connsiteY5" fmla="*/ 1284 h 177661"/>
                <a:gd name="connsiteX6" fmla="*/ 608734 w 809040"/>
                <a:gd name="connsiteY6" fmla="*/ 78135 h 177661"/>
                <a:gd name="connsiteX7" fmla="*/ 809040 w 809040"/>
                <a:gd name="connsiteY7" fmla="*/ 90521 h 177661"/>
                <a:gd name="connsiteX0" fmla="*/ 0 w 809040"/>
                <a:gd name="connsiteY0" fmla="*/ 142337 h 177615"/>
                <a:gd name="connsiteX1" fmla="*/ 81686 w 809040"/>
                <a:gd name="connsiteY1" fmla="*/ 29583 h 177615"/>
                <a:gd name="connsiteX2" fmla="*/ 199901 w 809040"/>
                <a:gd name="connsiteY2" fmla="*/ 177612 h 177615"/>
                <a:gd name="connsiteX3" fmla="*/ 305731 w 809040"/>
                <a:gd name="connsiteY3" fmla="*/ 24755 h 177615"/>
                <a:gd name="connsiteX4" fmla="*/ 426048 w 809040"/>
                <a:gd name="connsiteY4" fmla="*/ 149266 h 177615"/>
                <a:gd name="connsiteX5" fmla="*/ 505632 w 809040"/>
                <a:gd name="connsiteY5" fmla="*/ 1238 h 177615"/>
                <a:gd name="connsiteX6" fmla="*/ 608734 w 809040"/>
                <a:gd name="connsiteY6" fmla="*/ 78089 h 177615"/>
                <a:gd name="connsiteX7" fmla="*/ 809040 w 809040"/>
                <a:gd name="connsiteY7" fmla="*/ 71160 h 177615"/>
                <a:gd name="connsiteX0" fmla="*/ 0 w 809040"/>
                <a:gd name="connsiteY0" fmla="*/ 128055 h 163333"/>
                <a:gd name="connsiteX1" fmla="*/ 81686 w 809040"/>
                <a:gd name="connsiteY1" fmla="*/ 15301 h 163333"/>
                <a:gd name="connsiteX2" fmla="*/ 199901 w 809040"/>
                <a:gd name="connsiteY2" fmla="*/ 163330 h 163333"/>
                <a:gd name="connsiteX3" fmla="*/ 305731 w 809040"/>
                <a:gd name="connsiteY3" fmla="*/ 10473 h 163333"/>
                <a:gd name="connsiteX4" fmla="*/ 426048 w 809040"/>
                <a:gd name="connsiteY4" fmla="*/ 134984 h 163333"/>
                <a:gd name="connsiteX5" fmla="*/ 520118 w 809040"/>
                <a:gd name="connsiteY5" fmla="*/ 1442 h 163333"/>
                <a:gd name="connsiteX6" fmla="*/ 608734 w 809040"/>
                <a:gd name="connsiteY6" fmla="*/ 63807 h 163333"/>
                <a:gd name="connsiteX7" fmla="*/ 809040 w 809040"/>
                <a:gd name="connsiteY7" fmla="*/ 56878 h 163333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040" h="161956">
                  <a:moveTo>
                    <a:pt x="0" y="126678"/>
                  </a:moveTo>
                  <a:cubicBezTo>
                    <a:pt x="36256" y="64947"/>
                    <a:pt x="19396" y="22531"/>
                    <a:pt x="81686" y="13924"/>
                  </a:cubicBezTo>
                  <a:cubicBezTo>
                    <a:pt x="143976" y="5317"/>
                    <a:pt x="138416" y="162758"/>
                    <a:pt x="199901" y="161953"/>
                  </a:cubicBezTo>
                  <a:cubicBezTo>
                    <a:pt x="261386" y="161148"/>
                    <a:pt x="243896" y="18649"/>
                    <a:pt x="305731" y="9096"/>
                  </a:cubicBezTo>
                  <a:cubicBezTo>
                    <a:pt x="367566" y="-457"/>
                    <a:pt x="361344" y="139941"/>
                    <a:pt x="426048" y="133607"/>
                  </a:cubicBezTo>
                  <a:cubicBezTo>
                    <a:pt x="490752" y="127273"/>
                    <a:pt x="465525" y="2270"/>
                    <a:pt x="520118" y="65"/>
                  </a:cubicBezTo>
                  <a:cubicBezTo>
                    <a:pt x="574711" y="-2140"/>
                    <a:pt x="560580" y="53191"/>
                    <a:pt x="608734" y="62430"/>
                  </a:cubicBezTo>
                  <a:cubicBezTo>
                    <a:pt x="656888" y="71669"/>
                    <a:pt x="809040" y="55501"/>
                    <a:pt x="809040" y="55501"/>
                  </a:cubicBezTo>
                </a:path>
              </a:pathLst>
            </a:cu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 rot="15120000">
              <a:off x="7373501" y="390999"/>
              <a:ext cx="809040" cy="128795"/>
            </a:xfrm>
            <a:custGeom>
              <a:avLst/>
              <a:gdLst>
                <a:gd name="connsiteX0" fmla="*/ 0 w 717292"/>
                <a:gd name="connsiteY0" fmla="*/ 141544 h 176819"/>
                <a:gd name="connsiteX1" fmla="*/ 105830 w 717292"/>
                <a:gd name="connsiteY1" fmla="*/ 23962 h 176819"/>
                <a:gd name="connsiteX2" fmla="*/ 199901 w 717292"/>
                <a:gd name="connsiteY2" fmla="*/ 176819 h 176819"/>
                <a:gd name="connsiteX3" fmla="*/ 305731 w 717292"/>
                <a:gd name="connsiteY3" fmla="*/ 23962 h 176819"/>
                <a:gd name="connsiteX4" fmla="*/ 411561 w 717292"/>
                <a:gd name="connsiteY4" fmla="*/ 153302 h 176819"/>
                <a:gd name="connsiteX5" fmla="*/ 505632 w 717292"/>
                <a:gd name="connsiteY5" fmla="*/ 445 h 176819"/>
                <a:gd name="connsiteX6" fmla="*/ 623220 w 717292"/>
                <a:gd name="connsiteY6" fmla="*/ 106269 h 176819"/>
                <a:gd name="connsiteX7" fmla="*/ 717292 w 717292"/>
                <a:gd name="connsiteY7" fmla="*/ 94511 h 176819"/>
                <a:gd name="connsiteX0" fmla="*/ 0 w 717292"/>
                <a:gd name="connsiteY0" fmla="*/ 141659 h 176934"/>
                <a:gd name="connsiteX1" fmla="*/ 105830 w 717292"/>
                <a:gd name="connsiteY1" fmla="*/ 24077 h 176934"/>
                <a:gd name="connsiteX2" fmla="*/ 199901 w 717292"/>
                <a:gd name="connsiteY2" fmla="*/ 176934 h 176934"/>
                <a:gd name="connsiteX3" fmla="*/ 305731 w 717292"/>
                <a:gd name="connsiteY3" fmla="*/ 24077 h 176934"/>
                <a:gd name="connsiteX4" fmla="*/ 411561 w 717292"/>
                <a:gd name="connsiteY4" fmla="*/ 153417 h 176934"/>
                <a:gd name="connsiteX5" fmla="*/ 505632 w 717292"/>
                <a:gd name="connsiteY5" fmla="*/ 560 h 176934"/>
                <a:gd name="connsiteX6" fmla="*/ 608734 w 717292"/>
                <a:gd name="connsiteY6" fmla="*/ 101555 h 176934"/>
                <a:gd name="connsiteX7" fmla="*/ 717292 w 717292"/>
                <a:gd name="connsiteY7" fmla="*/ 94626 h 176934"/>
                <a:gd name="connsiteX0" fmla="*/ 0 w 717292"/>
                <a:gd name="connsiteY0" fmla="*/ 141567 h 176842"/>
                <a:gd name="connsiteX1" fmla="*/ 105830 w 717292"/>
                <a:gd name="connsiteY1" fmla="*/ 23985 h 176842"/>
                <a:gd name="connsiteX2" fmla="*/ 199901 w 717292"/>
                <a:gd name="connsiteY2" fmla="*/ 176842 h 176842"/>
                <a:gd name="connsiteX3" fmla="*/ 305731 w 717292"/>
                <a:gd name="connsiteY3" fmla="*/ 23985 h 176842"/>
                <a:gd name="connsiteX4" fmla="*/ 426048 w 717292"/>
                <a:gd name="connsiteY4" fmla="*/ 148496 h 176842"/>
                <a:gd name="connsiteX5" fmla="*/ 505632 w 717292"/>
                <a:gd name="connsiteY5" fmla="*/ 468 h 176842"/>
                <a:gd name="connsiteX6" fmla="*/ 608734 w 717292"/>
                <a:gd name="connsiteY6" fmla="*/ 101463 h 176842"/>
                <a:gd name="connsiteX7" fmla="*/ 717292 w 717292"/>
                <a:gd name="connsiteY7" fmla="*/ 94534 h 176842"/>
                <a:gd name="connsiteX0" fmla="*/ 0 w 717292"/>
                <a:gd name="connsiteY0" fmla="*/ 141567 h 176845"/>
                <a:gd name="connsiteX1" fmla="*/ 81686 w 717292"/>
                <a:gd name="connsiteY1" fmla="*/ 28813 h 176845"/>
                <a:gd name="connsiteX2" fmla="*/ 199901 w 717292"/>
                <a:gd name="connsiteY2" fmla="*/ 176842 h 176845"/>
                <a:gd name="connsiteX3" fmla="*/ 305731 w 717292"/>
                <a:gd name="connsiteY3" fmla="*/ 23985 h 176845"/>
                <a:gd name="connsiteX4" fmla="*/ 426048 w 717292"/>
                <a:gd name="connsiteY4" fmla="*/ 148496 h 176845"/>
                <a:gd name="connsiteX5" fmla="*/ 505632 w 717292"/>
                <a:gd name="connsiteY5" fmla="*/ 468 h 176845"/>
                <a:gd name="connsiteX6" fmla="*/ 608734 w 717292"/>
                <a:gd name="connsiteY6" fmla="*/ 101463 h 176845"/>
                <a:gd name="connsiteX7" fmla="*/ 717292 w 717292"/>
                <a:gd name="connsiteY7" fmla="*/ 94534 h 176845"/>
                <a:gd name="connsiteX0" fmla="*/ 0 w 809040"/>
                <a:gd name="connsiteY0" fmla="*/ 141563 h 176841"/>
                <a:gd name="connsiteX1" fmla="*/ 81686 w 809040"/>
                <a:gd name="connsiteY1" fmla="*/ 28809 h 176841"/>
                <a:gd name="connsiteX2" fmla="*/ 199901 w 809040"/>
                <a:gd name="connsiteY2" fmla="*/ 176838 h 176841"/>
                <a:gd name="connsiteX3" fmla="*/ 305731 w 809040"/>
                <a:gd name="connsiteY3" fmla="*/ 23981 h 176841"/>
                <a:gd name="connsiteX4" fmla="*/ 426048 w 809040"/>
                <a:gd name="connsiteY4" fmla="*/ 148492 h 176841"/>
                <a:gd name="connsiteX5" fmla="*/ 505632 w 809040"/>
                <a:gd name="connsiteY5" fmla="*/ 464 h 176841"/>
                <a:gd name="connsiteX6" fmla="*/ 608734 w 809040"/>
                <a:gd name="connsiteY6" fmla="*/ 101459 h 176841"/>
                <a:gd name="connsiteX7" fmla="*/ 809040 w 809040"/>
                <a:gd name="connsiteY7" fmla="*/ 89701 h 176841"/>
                <a:gd name="connsiteX0" fmla="*/ 0 w 809040"/>
                <a:gd name="connsiteY0" fmla="*/ 142383 h 177661"/>
                <a:gd name="connsiteX1" fmla="*/ 81686 w 809040"/>
                <a:gd name="connsiteY1" fmla="*/ 29629 h 177661"/>
                <a:gd name="connsiteX2" fmla="*/ 199901 w 809040"/>
                <a:gd name="connsiteY2" fmla="*/ 177658 h 177661"/>
                <a:gd name="connsiteX3" fmla="*/ 305731 w 809040"/>
                <a:gd name="connsiteY3" fmla="*/ 24801 h 177661"/>
                <a:gd name="connsiteX4" fmla="*/ 426048 w 809040"/>
                <a:gd name="connsiteY4" fmla="*/ 149312 h 177661"/>
                <a:gd name="connsiteX5" fmla="*/ 505632 w 809040"/>
                <a:gd name="connsiteY5" fmla="*/ 1284 h 177661"/>
                <a:gd name="connsiteX6" fmla="*/ 608734 w 809040"/>
                <a:gd name="connsiteY6" fmla="*/ 78135 h 177661"/>
                <a:gd name="connsiteX7" fmla="*/ 809040 w 809040"/>
                <a:gd name="connsiteY7" fmla="*/ 90521 h 177661"/>
                <a:gd name="connsiteX0" fmla="*/ 0 w 809040"/>
                <a:gd name="connsiteY0" fmla="*/ 142337 h 177615"/>
                <a:gd name="connsiteX1" fmla="*/ 81686 w 809040"/>
                <a:gd name="connsiteY1" fmla="*/ 29583 h 177615"/>
                <a:gd name="connsiteX2" fmla="*/ 199901 w 809040"/>
                <a:gd name="connsiteY2" fmla="*/ 177612 h 177615"/>
                <a:gd name="connsiteX3" fmla="*/ 305731 w 809040"/>
                <a:gd name="connsiteY3" fmla="*/ 24755 h 177615"/>
                <a:gd name="connsiteX4" fmla="*/ 426048 w 809040"/>
                <a:gd name="connsiteY4" fmla="*/ 149266 h 177615"/>
                <a:gd name="connsiteX5" fmla="*/ 505632 w 809040"/>
                <a:gd name="connsiteY5" fmla="*/ 1238 h 177615"/>
                <a:gd name="connsiteX6" fmla="*/ 608734 w 809040"/>
                <a:gd name="connsiteY6" fmla="*/ 78089 h 177615"/>
                <a:gd name="connsiteX7" fmla="*/ 809040 w 809040"/>
                <a:gd name="connsiteY7" fmla="*/ 71160 h 177615"/>
                <a:gd name="connsiteX0" fmla="*/ 0 w 809040"/>
                <a:gd name="connsiteY0" fmla="*/ 128055 h 163333"/>
                <a:gd name="connsiteX1" fmla="*/ 81686 w 809040"/>
                <a:gd name="connsiteY1" fmla="*/ 15301 h 163333"/>
                <a:gd name="connsiteX2" fmla="*/ 199901 w 809040"/>
                <a:gd name="connsiteY2" fmla="*/ 163330 h 163333"/>
                <a:gd name="connsiteX3" fmla="*/ 305731 w 809040"/>
                <a:gd name="connsiteY3" fmla="*/ 10473 h 163333"/>
                <a:gd name="connsiteX4" fmla="*/ 426048 w 809040"/>
                <a:gd name="connsiteY4" fmla="*/ 134984 h 163333"/>
                <a:gd name="connsiteX5" fmla="*/ 520118 w 809040"/>
                <a:gd name="connsiteY5" fmla="*/ 1442 h 163333"/>
                <a:gd name="connsiteX6" fmla="*/ 608734 w 809040"/>
                <a:gd name="connsiteY6" fmla="*/ 63807 h 163333"/>
                <a:gd name="connsiteX7" fmla="*/ 809040 w 809040"/>
                <a:gd name="connsiteY7" fmla="*/ 56878 h 163333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040" h="161956">
                  <a:moveTo>
                    <a:pt x="0" y="126678"/>
                  </a:moveTo>
                  <a:cubicBezTo>
                    <a:pt x="36256" y="64947"/>
                    <a:pt x="19396" y="22531"/>
                    <a:pt x="81686" y="13924"/>
                  </a:cubicBezTo>
                  <a:cubicBezTo>
                    <a:pt x="143976" y="5317"/>
                    <a:pt x="138416" y="162758"/>
                    <a:pt x="199901" y="161953"/>
                  </a:cubicBezTo>
                  <a:cubicBezTo>
                    <a:pt x="261386" y="161148"/>
                    <a:pt x="243896" y="18649"/>
                    <a:pt x="305731" y="9096"/>
                  </a:cubicBezTo>
                  <a:cubicBezTo>
                    <a:pt x="367566" y="-457"/>
                    <a:pt x="361344" y="139941"/>
                    <a:pt x="426048" y="133607"/>
                  </a:cubicBezTo>
                  <a:cubicBezTo>
                    <a:pt x="490752" y="127273"/>
                    <a:pt x="465525" y="2270"/>
                    <a:pt x="520118" y="65"/>
                  </a:cubicBezTo>
                  <a:cubicBezTo>
                    <a:pt x="574711" y="-2140"/>
                    <a:pt x="560580" y="53191"/>
                    <a:pt x="608734" y="62430"/>
                  </a:cubicBezTo>
                  <a:cubicBezTo>
                    <a:pt x="656888" y="71669"/>
                    <a:pt x="809040" y="55501"/>
                    <a:pt x="809040" y="55501"/>
                  </a:cubicBezTo>
                </a:path>
              </a:pathLst>
            </a:cu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 rot="9840000">
              <a:off x="7023250" y="1008765"/>
              <a:ext cx="809040" cy="161956"/>
            </a:xfrm>
            <a:custGeom>
              <a:avLst/>
              <a:gdLst>
                <a:gd name="connsiteX0" fmla="*/ 0 w 717292"/>
                <a:gd name="connsiteY0" fmla="*/ 141544 h 176819"/>
                <a:gd name="connsiteX1" fmla="*/ 105830 w 717292"/>
                <a:gd name="connsiteY1" fmla="*/ 23962 h 176819"/>
                <a:gd name="connsiteX2" fmla="*/ 199901 w 717292"/>
                <a:gd name="connsiteY2" fmla="*/ 176819 h 176819"/>
                <a:gd name="connsiteX3" fmla="*/ 305731 w 717292"/>
                <a:gd name="connsiteY3" fmla="*/ 23962 h 176819"/>
                <a:gd name="connsiteX4" fmla="*/ 411561 w 717292"/>
                <a:gd name="connsiteY4" fmla="*/ 153302 h 176819"/>
                <a:gd name="connsiteX5" fmla="*/ 505632 w 717292"/>
                <a:gd name="connsiteY5" fmla="*/ 445 h 176819"/>
                <a:gd name="connsiteX6" fmla="*/ 623220 w 717292"/>
                <a:gd name="connsiteY6" fmla="*/ 106269 h 176819"/>
                <a:gd name="connsiteX7" fmla="*/ 717292 w 717292"/>
                <a:gd name="connsiteY7" fmla="*/ 94511 h 176819"/>
                <a:gd name="connsiteX0" fmla="*/ 0 w 717292"/>
                <a:gd name="connsiteY0" fmla="*/ 141659 h 176934"/>
                <a:gd name="connsiteX1" fmla="*/ 105830 w 717292"/>
                <a:gd name="connsiteY1" fmla="*/ 24077 h 176934"/>
                <a:gd name="connsiteX2" fmla="*/ 199901 w 717292"/>
                <a:gd name="connsiteY2" fmla="*/ 176934 h 176934"/>
                <a:gd name="connsiteX3" fmla="*/ 305731 w 717292"/>
                <a:gd name="connsiteY3" fmla="*/ 24077 h 176934"/>
                <a:gd name="connsiteX4" fmla="*/ 411561 w 717292"/>
                <a:gd name="connsiteY4" fmla="*/ 153417 h 176934"/>
                <a:gd name="connsiteX5" fmla="*/ 505632 w 717292"/>
                <a:gd name="connsiteY5" fmla="*/ 560 h 176934"/>
                <a:gd name="connsiteX6" fmla="*/ 608734 w 717292"/>
                <a:gd name="connsiteY6" fmla="*/ 101555 h 176934"/>
                <a:gd name="connsiteX7" fmla="*/ 717292 w 717292"/>
                <a:gd name="connsiteY7" fmla="*/ 94626 h 176934"/>
                <a:gd name="connsiteX0" fmla="*/ 0 w 717292"/>
                <a:gd name="connsiteY0" fmla="*/ 141567 h 176842"/>
                <a:gd name="connsiteX1" fmla="*/ 105830 w 717292"/>
                <a:gd name="connsiteY1" fmla="*/ 23985 h 176842"/>
                <a:gd name="connsiteX2" fmla="*/ 199901 w 717292"/>
                <a:gd name="connsiteY2" fmla="*/ 176842 h 176842"/>
                <a:gd name="connsiteX3" fmla="*/ 305731 w 717292"/>
                <a:gd name="connsiteY3" fmla="*/ 23985 h 176842"/>
                <a:gd name="connsiteX4" fmla="*/ 426048 w 717292"/>
                <a:gd name="connsiteY4" fmla="*/ 148496 h 176842"/>
                <a:gd name="connsiteX5" fmla="*/ 505632 w 717292"/>
                <a:gd name="connsiteY5" fmla="*/ 468 h 176842"/>
                <a:gd name="connsiteX6" fmla="*/ 608734 w 717292"/>
                <a:gd name="connsiteY6" fmla="*/ 101463 h 176842"/>
                <a:gd name="connsiteX7" fmla="*/ 717292 w 717292"/>
                <a:gd name="connsiteY7" fmla="*/ 94534 h 176842"/>
                <a:gd name="connsiteX0" fmla="*/ 0 w 717292"/>
                <a:gd name="connsiteY0" fmla="*/ 141567 h 176845"/>
                <a:gd name="connsiteX1" fmla="*/ 81686 w 717292"/>
                <a:gd name="connsiteY1" fmla="*/ 28813 h 176845"/>
                <a:gd name="connsiteX2" fmla="*/ 199901 w 717292"/>
                <a:gd name="connsiteY2" fmla="*/ 176842 h 176845"/>
                <a:gd name="connsiteX3" fmla="*/ 305731 w 717292"/>
                <a:gd name="connsiteY3" fmla="*/ 23985 h 176845"/>
                <a:gd name="connsiteX4" fmla="*/ 426048 w 717292"/>
                <a:gd name="connsiteY4" fmla="*/ 148496 h 176845"/>
                <a:gd name="connsiteX5" fmla="*/ 505632 w 717292"/>
                <a:gd name="connsiteY5" fmla="*/ 468 h 176845"/>
                <a:gd name="connsiteX6" fmla="*/ 608734 w 717292"/>
                <a:gd name="connsiteY6" fmla="*/ 101463 h 176845"/>
                <a:gd name="connsiteX7" fmla="*/ 717292 w 717292"/>
                <a:gd name="connsiteY7" fmla="*/ 94534 h 176845"/>
                <a:gd name="connsiteX0" fmla="*/ 0 w 809040"/>
                <a:gd name="connsiteY0" fmla="*/ 141563 h 176841"/>
                <a:gd name="connsiteX1" fmla="*/ 81686 w 809040"/>
                <a:gd name="connsiteY1" fmla="*/ 28809 h 176841"/>
                <a:gd name="connsiteX2" fmla="*/ 199901 w 809040"/>
                <a:gd name="connsiteY2" fmla="*/ 176838 h 176841"/>
                <a:gd name="connsiteX3" fmla="*/ 305731 w 809040"/>
                <a:gd name="connsiteY3" fmla="*/ 23981 h 176841"/>
                <a:gd name="connsiteX4" fmla="*/ 426048 w 809040"/>
                <a:gd name="connsiteY4" fmla="*/ 148492 h 176841"/>
                <a:gd name="connsiteX5" fmla="*/ 505632 w 809040"/>
                <a:gd name="connsiteY5" fmla="*/ 464 h 176841"/>
                <a:gd name="connsiteX6" fmla="*/ 608734 w 809040"/>
                <a:gd name="connsiteY6" fmla="*/ 101459 h 176841"/>
                <a:gd name="connsiteX7" fmla="*/ 809040 w 809040"/>
                <a:gd name="connsiteY7" fmla="*/ 89701 h 176841"/>
                <a:gd name="connsiteX0" fmla="*/ 0 w 809040"/>
                <a:gd name="connsiteY0" fmla="*/ 142383 h 177661"/>
                <a:gd name="connsiteX1" fmla="*/ 81686 w 809040"/>
                <a:gd name="connsiteY1" fmla="*/ 29629 h 177661"/>
                <a:gd name="connsiteX2" fmla="*/ 199901 w 809040"/>
                <a:gd name="connsiteY2" fmla="*/ 177658 h 177661"/>
                <a:gd name="connsiteX3" fmla="*/ 305731 w 809040"/>
                <a:gd name="connsiteY3" fmla="*/ 24801 h 177661"/>
                <a:gd name="connsiteX4" fmla="*/ 426048 w 809040"/>
                <a:gd name="connsiteY4" fmla="*/ 149312 h 177661"/>
                <a:gd name="connsiteX5" fmla="*/ 505632 w 809040"/>
                <a:gd name="connsiteY5" fmla="*/ 1284 h 177661"/>
                <a:gd name="connsiteX6" fmla="*/ 608734 w 809040"/>
                <a:gd name="connsiteY6" fmla="*/ 78135 h 177661"/>
                <a:gd name="connsiteX7" fmla="*/ 809040 w 809040"/>
                <a:gd name="connsiteY7" fmla="*/ 90521 h 177661"/>
                <a:gd name="connsiteX0" fmla="*/ 0 w 809040"/>
                <a:gd name="connsiteY0" fmla="*/ 142337 h 177615"/>
                <a:gd name="connsiteX1" fmla="*/ 81686 w 809040"/>
                <a:gd name="connsiteY1" fmla="*/ 29583 h 177615"/>
                <a:gd name="connsiteX2" fmla="*/ 199901 w 809040"/>
                <a:gd name="connsiteY2" fmla="*/ 177612 h 177615"/>
                <a:gd name="connsiteX3" fmla="*/ 305731 w 809040"/>
                <a:gd name="connsiteY3" fmla="*/ 24755 h 177615"/>
                <a:gd name="connsiteX4" fmla="*/ 426048 w 809040"/>
                <a:gd name="connsiteY4" fmla="*/ 149266 h 177615"/>
                <a:gd name="connsiteX5" fmla="*/ 505632 w 809040"/>
                <a:gd name="connsiteY5" fmla="*/ 1238 h 177615"/>
                <a:gd name="connsiteX6" fmla="*/ 608734 w 809040"/>
                <a:gd name="connsiteY6" fmla="*/ 78089 h 177615"/>
                <a:gd name="connsiteX7" fmla="*/ 809040 w 809040"/>
                <a:gd name="connsiteY7" fmla="*/ 71160 h 177615"/>
                <a:gd name="connsiteX0" fmla="*/ 0 w 809040"/>
                <a:gd name="connsiteY0" fmla="*/ 128055 h 163333"/>
                <a:gd name="connsiteX1" fmla="*/ 81686 w 809040"/>
                <a:gd name="connsiteY1" fmla="*/ 15301 h 163333"/>
                <a:gd name="connsiteX2" fmla="*/ 199901 w 809040"/>
                <a:gd name="connsiteY2" fmla="*/ 163330 h 163333"/>
                <a:gd name="connsiteX3" fmla="*/ 305731 w 809040"/>
                <a:gd name="connsiteY3" fmla="*/ 10473 h 163333"/>
                <a:gd name="connsiteX4" fmla="*/ 426048 w 809040"/>
                <a:gd name="connsiteY4" fmla="*/ 134984 h 163333"/>
                <a:gd name="connsiteX5" fmla="*/ 520118 w 809040"/>
                <a:gd name="connsiteY5" fmla="*/ 1442 h 163333"/>
                <a:gd name="connsiteX6" fmla="*/ 608734 w 809040"/>
                <a:gd name="connsiteY6" fmla="*/ 63807 h 163333"/>
                <a:gd name="connsiteX7" fmla="*/ 809040 w 809040"/>
                <a:gd name="connsiteY7" fmla="*/ 56878 h 163333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  <a:gd name="connsiteX0" fmla="*/ 0 w 809040"/>
                <a:gd name="connsiteY0" fmla="*/ 126678 h 161956"/>
                <a:gd name="connsiteX1" fmla="*/ 81686 w 809040"/>
                <a:gd name="connsiteY1" fmla="*/ 13924 h 161956"/>
                <a:gd name="connsiteX2" fmla="*/ 199901 w 809040"/>
                <a:gd name="connsiteY2" fmla="*/ 161953 h 161956"/>
                <a:gd name="connsiteX3" fmla="*/ 305731 w 809040"/>
                <a:gd name="connsiteY3" fmla="*/ 9096 h 161956"/>
                <a:gd name="connsiteX4" fmla="*/ 426048 w 809040"/>
                <a:gd name="connsiteY4" fmla="*/ 133607 h 161956"/>
                <a:gd name="connsiteX5" fmla="*/ 520118 w 809040"/>
                <a:gd name="connsiteY5" fmla="*/ 65 h 161956"/>
                <a:gd name="connsiteX6" fmla="*/ 608734 w 809040"/>
                <a:gd name="connsiteY6" fmla="*/ 62430 h 161956"/>
                <a:gd name="connsiteX7" fmla="*/ 809040 w 809040"/>
                <a:gd name="connsiteY7" fmla="*/ 55501 h 16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040" h="161956">
                  <a:moveTo>
                    <a:pt x="0" y="126678"/>
                  </a:moveTo>
                  <a:cubicBezTo>
                    <a:pt x="36256" y="64947"/>
                    <a:pt x="19396" y="22531"/>
                    <a:pt x="81686" y="13924"/>
                  </a:cubicBezTo>
                  <a:cubicBezTo>
                    <a:pt x="143976" y="5317"/>
                    <a:pt x="138416" y="162758"/>
                    <a:pt x="199901" y="161953"/>
                  </a:cubicBezTo>
                  <a:cubicBezTo>
                    <a:pt x="261386" y="161148"/>
                    <a:pt x="243896" y="18649"/>
                    <a:pt x="305731" y="9096"/>
                  </a:cubicBezTo>
                  <a:cubicBezTo>
                    <a:pt x="367566" y="-457"/>
                    <a:pt x="361344" y="139941"/>
                    <a:pt x="426048" y="133607"/>
                  </a:cubicBezTo>
                  <a:cubicBezTo>
                    <a:pt x="490752" y="127273"/>
                    <a:pt x="465525" y="2270"/>
                    <a:pt x="520118" y="65"/>
                  </a:cubicBezTo>
                  <a:cubicBezTo>
                    <a:pt x="574711" y="-2140"/>
                    <a:pt x="560580" y="53191"/>
                    <a:pt x="608734" y="62430"/>
                  </a:cubicBezTo>
                  <a:cubicBezTo>
                    <a:pt x="656888" y="71669"/>
                    <a:pt x="809040" y="55501"/>
                    <a:pt x="809040" y="55501"/>
                  </a:cubicBezTo>
                </a:path>
              </a:pathLst>
            </a:cu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6054146" y="38493"/>
            <a:ext cx="38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v</a:t>
            </a:r>
            <a:r>
              <a:rPr kumimoji="1" lang="en-US" altLang="ja-JP" sz="2000" baseline="-25000" dirty="0" smtClean="0"/>
              <a:t>2</a:t>
            </a:r>
            <a:endParaRPr kumimoji="1" lang="ja-JP" altLang="en-US" sz="2000" baseline="-25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918505" y="156350"/>
            <a:ext cx="38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v</a:t>
            </a:r>
            <a:r>
              <a:rPr kumimoji="1" lang="en-US" altLang="ja-JP" sz="2000" baseline="-25000" dirty="0" smtClean="0"/>
              <a:t>3</a:t>
            </a:r>
            <a:endParaRPr kumimoji="1" lang="ja-JP" altLang="en-US" sz="2000" baseline="-25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43571" y="2233041"/>
            <a:ext cx="38717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v</a:t>
            </a:r>
            <a:r>
              <a:rPr kumimoji="1" lang="en-US" altLang="ja-JP" sz="2000" baseline="-25000" dirty="0" smtClean="0"/>
              <a:t>2</a:t>
            </a:r>
            <a:endParaRPr kumimoji="1" lang="ja-JP" altLang="en-US" sz="2000" baseline="-25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51727" y="3695727"/>
            <a:ext cx="38717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v</a:t>
            </a:r>
            <a:r>
              <a:rPr kumimoji="1" lang="en-US" altLang="ja-JP" sz="2000" baseline="-25000" dirty="0" smtClean="0"/>
              <a:t>3</a:t>
            </a:r>
            <a:endParaRPr kumimoji="1" lang="ja-JP" altLang="en-US" sz="2000" baseline="-25000" dirty="0"/>
          </a:p>
        </p:txBody>
      </p:sp>
      <p:sp>
        <p:nvSpPr>
          <p:cNvPr id="21" name="正方形/長方形 20"/>
          <p:cNvSpPr/>
          <p:nvPr/>
        </p:nvSpPr>
        <p:spPr>
          <a:xfrm>
            <a:off x="845382" y="908636"/>
            <a:ext cx="4073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solidFill>
                  <a:srgbClr val="660066"/>
                </a:solidFill>
              </a:rPr>
              <a:t>v</a:t>
            </a:r>
            <a:r>
              <a:rPr lang="en-US" altLang="ja-JP" baseline="-25000" dirty="0" err="1" smtClean="0">
                <a:solidFill>
                  <a:srgbClr val="660066"/>
                </a:solidFill>
              </a:rPr>
              <a:t>n</a:t>
            </a:r>
            <a:r>
              <a:rPr lang="en-US" altLang="ja-JP" dirty="0" smtClean="0">
                <a:solidFill>
                  <a:srgbClr val="660066"/>
                </a:solidFill>
              </a:rPr>
              <a:t> = &lt; </a:t>
            </a:r>
            <a:r>
              <a:rPr lang="en-US" altLang="ja-JP" dirty="0" err="1" smtClean="0">
                <a:solidFill>
                  <a:srgbClr val="660066"/>
                </a:solidFill>
              </a:rPr>
              <a:t>cos</a:t>
            </a:r>
            <a:r>
              <a:rPr lang="en-US" altLang="ja-JP" dirty="0" smtClean="0">
                <a:solidFill>
                  <a:srgbClr val="660066"/>
                </a:solidFill>
              </a:rPr>
              <a:t> n(</a:t>
            </a:r>
            <a:r>
              <a:rPr lang="en-US" altLang="ja-JP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f</a:t>
            </a:r>
            <a:r>
              <a:rPr lang="en-US" altLang="ja-JP" baseline="30000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 </a:t>
            </a:r>
            <a:r>
              <a:rPr lang="en-US" altLang="ja-JP" baseline="30000" dirty="0" smtClean="0">
                <a:solidFill>
                  <a:srgbClr val="660066"/>
                </a:solidFill>
                <a:cs typeface="Symbol" charset="2"/>
              </a:rPr>
              <a:t>particle</a:t>
            </a:r>
            <a:r>
              <a:rPr lang="en-US" altLang="ja-JP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 </a:t>
            </a:r>
            <a:r>
              <a:rPr lang="en-US" altLang="ja-JP" dirty="0" smtClean="0">
                <a:solidFill>
                  <a:srgbClr val="660066"/>
                </a:solidFill>
              </a:rPr>
              <a:t>- </a:t>
            </a:r>
            <a:r>
              <a:rPr lang="en-US" altLang="ja-JP" dirty="0" err="1" smtClean="0">
                <a:solidFill>
                  <a:srgbClr val="660066"/>
                </a:solidFill>
                <a:latin typeface="Symbol" charset="2"/>
                <a:cs typeface="Symbol" charset="2"/>
              </a:rPr>
              <a:t>F</a:t>
            </a:r>
            <a:r>
              <a:rPr lang="en-US" altLang="ja-JP" baseline="-25000" dirty="0" err="1" smtClean="0">
                <a:solidFill>
                  <a:srgbClr val="660066"/>
                </a:solidFill>
              </a:rPr>
              <a:t>n</a:t>
            </a:r>
            <a:r>
              <a:rPr lang="en-US" altLang="ja-JP" baseline="30000" dirty="0" err="1" smtClean="0">
                <a:solidFill>
                  <a:srgbClr val="660066"/>
                </a:solidFill>
                <a:cs typeface="Symbol" charset="2"/>
              </a:rPr>
              <a:t>plane</a:t>
            </a:r>
            <a:r>
              <a:rPr lang="en-US" altLang="ja-JP" dirty="0" smtClean="0">
                <a:solidFill>
                  <a:srgbClr val="660066"/>
                </a:solidFill>
              </a:rPr>
              <a:t>) &gt;</a:t>
            </a:r>
          </a:p>
          <a:p>
            <a:r>
              <a:rPr lang="en-US" altLang="ja-JP" dirty="0" smtClean="0">
                <a:solidFill>
                  <a:srgbClr val="660066"/>
                </a:solidFill>
              </a:rPr>
              <a:t>(n=2 : elliptic flow), (n=3 : triangular flow)</a:t>
            </a:r>
            <a:endParaRPr lang="ja-JP" alt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4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7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240411"/>
              </p:ext>
            </p:extLst>
          </p:nvPr>
        </p:nvGraphicFramePr>
        <p:xfrm>
          <a:off x="437715" y="489973"/>
          <a:ext cx="5715000" cy="5952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Photo Editor Photo" r:id="rId4" imgW="6523810" imgH="6866667" progId="MSPhotoEd.3">
                  <p:embed/>
                </p:oleObj>
              </mc:Choice>
              <mc:Fallback>
                <p:oleObj name="Photo Editor Photo" r:id="rId4" imgW="6523810" imgH="68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715" y="489973"/>
                        <a:ext cx="5715000" cy="5952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5" name="Freeform 14"/>
          <p:cNvSpPr>
            <a:spLocks/>
          </p:cNvSpPr>
          <p:nvPr/>
        </p:nvSpPr>
        <p:spPr bwMode="auto">
          <a:xfrm>
            <a:off x="2249053" y="3466256"/>
            <a:ext cx="231775" cy="1038225"/>
          </a:xfrm>
          <a:custGeom>
            <a:avLst/>
            <a:gdLst>
              <a:gd name="T0" fmla="*/ 2147483647 w 146"/>
              <a:gd name="T1" fmla="*/ 0 h 654"/>
              <a:gd name="T2" fmla="*/ 2147483647 w 146"/>
              <a:gd name="T3" fmla="*/ 2147483647 h 654"/>
              <a:gd name="T4" fmla="*/ 2147483647 w 146"/>
              <a:gd name="T5" fmla="*/ 2147483647 h 654"/>
              <a:gd name="T6" fmla="*/ 2147483647 w 146"/>
              <a:gd name="T7" fmla="*/ 2147483647 h 6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6" h="654">
                <a:moveTo>
                  <a:pt x="112" y="0"/>
                </a:moveTo>
                <a:cubicBezTo>
                  <a:pt x="97" y="28"/>
                  <a:pt x="26" y="104"/>
                  <a:pt x="13" y="167"/>
                </a:cubicBezTo>
                <a:cubicBezTo>
                  <a:pt x="0" y="230"/>
                  <a:pt x="13" y="295"/>
                  <a:pt x="35" y="376"/>
                </a:cubicBezTo>
                <a:cubicBezTo>
                  <a:pt x="57" y="457"/>
                  <a:pt x="123" y="596"/>
                  <a:pt x="146" y="654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66" name="Freeform 15"/>
          <p:cNvSpPr>
            <a:spLocks/>
          </p:cNvSpPr>
          <p:nvPr/>
        </p:nvSpPr>
        <p:spPr bwMode="auto">
          <a:xfrm>
            <a:off x="1496578" y="3066206"/>
            <a:ext cx="277812" cy="1438275"/>
          </a:xfrm>
          <a:custGeom>
            <a:avLst/>
            <a:gdLst>
              <a:gd name="T0" fmla="*/ 2147483647 w 175"/>
              <a:gd name="T1" fmla="*/ 0 h 906"/>
              <a:gd name="T2" fmla="*/ 2147483647 w 175"/>
              <a:gd name="T3" fmla="*/ 2147483647 h 906"/>
              <a:gd name="T4" fmla="*/ 2147483647 w 175"/>
              <a:gd name="T5" fmla="*/ 2147483647 h 906"/>
              <a:gd name="T6" fmla="*/ 2147483647 w 175"/>
              <a:gd name="T7" fmla="*/ 2147483647 h 90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5" h="906">
                <a:moveTo>
                  <a:pt x="174" y="0"/>
                </a:moveTo>
                <a:cubicBezTo>
                  <a:pt x="149" y="37"/>
                  <a:pt x="46" y="141"/>
                  <a:pt x="23" y="232"/>
                </a:cubicBezTo>
                <a:cubicBezTo>
                  <a:pt x="0" y="323"/>
                  <a:pt x="12" y="434"/>
                  <a:pt x="37" y="546"/>
                </a:cubicBezTo>
                <a:cubicBezTo>
                  <a:pt x="62" y="659"/>
                  <a:pt x="147" y="831"/>
                  <a:pt x="175" y="906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67" name="Freeform 16"/>
          <p:cNvSpPr>
            <a:spLocks/>
          </p:cNvSpPr>
          <p:nvPr/>
        </p:nvSpPr>
        <p:spPr bwMode="auto">
          <a:xfrm>
            <a:off x="2898340" y="4094906"/>
            <a:ext cx="188913" cy="561975"/>
          </a:xfrm>
          <a:custGeom>
            <a:avLst/>
            <a:gdLst>
              <a:gd name="T0" fmla="*/ 2147483647 w 119"/>
              <a:gd name="T1" fmla="*/ 0 h 354"/>
              <a:gd name="T2" fmla="*/ 2147483647 w 119"/>
              <a:gd name="T3" fmla="*/ 2147483647 h 354"/>
              <a:gd name="T4" fmla="*/ 2147483647 w 119"/>
              <a:gd name="T5" fmla="*/ 2147483647 h 3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" h="354">
                <a:moveTo>
                  <a:pt x="76" y="0"/>
                </a:moveTo>
                <a:cubicBezTo>
                  <a:pt x="65" y="25"/>
                  <a:pt x="0" y="101"/>
                  <a:pt x="7" y="160"/>
                </a:cubicBezTo>
                <a:cubicBezTo>
                  <a:pt x="14" y="219"/>
                  <a:pt x="96" y="314"/>
                  <a:pt x="119" y="354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68" name="フリーフォーム 4"/>
          <p:cNvSpPr>
            <a:spLocks/>
          </p:cNvSpPr>
          <p:nvPr/>
        </p:nvSpPr>
        <p:spPr bwMode="auto">
          <a:xfrm>
            <a:off x="1245753" y="3247181"/>
            <a:ext cx="4391025" cy="2592388"/>
          </a:xfrm>
          <a:custGeom>
            <a:avLst/>
            <a:gdLst>
              <a:gd name="T0" fmla="*/ 0 w 3912175"/>
              <a:gd name="T1" fmla="*/ 0 h 2245364"/>
              <a:gd name="T2" fmla="*/ 7124275 w 3912175"/>
              <a:gd name="T3" fmla="*/ 1356436 h 2245364"/>
              <a:gd name="T4" fmla="*/ 14968186 w 3912175"/>
              <a:gd name="T5" fmla="*/ 4747497 h 2245364"/>
              <a:gd name="T6" fmla="*/ 20227032 w 3912175"/>
              <a:gd name="T7" fmla="*/ 9865230 h 2245364"/>
              <a:gd name="T8" fmla="*/ 24035463 w 3912175"/>
              <a:gd name="T9" fmla="*/ 17520573 h 2245364"/>
              <a:gd name="T10" fmla="*/ 24827047 w 3912175"/>
              <a:gd name="T11" fmla="*/ 22381130 h 22453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12175" h="2245364">
                <a:moveTo>
                  <a:pt x="0" y="0"/>
                </a:moveTo>
                <a:cubicBezTo>
                  <a:pt x="408227" y="26460"/>
                  <a:pt x="729516" y="56702"/>
                  <a:pt x="1122623" y="136083"/>
                </a:cubicBezTo>
                <a:cubicBezTo>
                  <a:pt x="1515730" y="215464"/>
                  <a:pt x="2014528" y="334015"/>
                  <a:pt x="2358644" y="476288"/>
                </a:cubicBezTo>
                <a:cubicBezTo>
                  <a:pt x="2702760" y="618561"/>
                  <a:pt x="2949186" y="776146"/>
                  <a:pt x="3187318" y="989720"/>
                </a:cubicBezTo>
                <a:cubicBezTo>
                  <a:pt x="3425451" y="1203294"/>
                  <a:pt x="3666629" y="1548460"/>
                  <a:pt x="3787439" y="1757734"/>
                </a:cubicBezTo>
                <a:cubicBezTo>
                  <a:pt x="3908249" y="1967008"/>
                  <a:pt x="3912175" y="2245364"/>
                  <a:pt x="3912175" y="2245364"/>
                </a:cubicBezTo>
              </a:path>
            </a:pathLst>
          </a:custGeom>
          <a:noFill/>
          <a:ln w="38100" cmpd="sng">
            <a:solidFill>
              <a:srgbClr val="008000">
                <a:alpha val="32000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4769" name="フリーフォーム 23"/>
          <p:cNvSpPr>
            <a:spLocks/>
          </p:cNvSpPr>
          <p:nvPr/>
        </p:nvSpPr>
        <p:spPr bwMode="auto">
          <a:xfrm>
            <a:off x="1245753" y="3894881"/>
            <a:ext cx="3311525" cy="1944688"/>
          </a:xfrm>
          <a:custGeom>
            <a:avLst/>
            <a:gdLst>
              <a:gd name="T0" fmla="*/ 0 w 3912175"/>
              <a:gd name="T1" fmla="*/ 0 h 2245364"/>
              <a:gd name="T2" fmla="*/ 78002 w 3912175"/>
              <a:gd name="T3" fmla="*/ 13637 h 2245364"/>
              <a:gd name="T4" fmla="*/ 166673 w 3912175"/>
              <a:gd name="T5" fmla="*/ 42478 h 2245364"/>
              <a:gd name="T6" fmla="*/ 233862 w 3912175"/>
              <a:gd name="T7" fmla="*/ 108038 h 2245364"/>
              <a:gd name="T8" fmla="*/ 263155 w 3912175"/>
              <a:gd name="T9" fmla="*/ 176140 h 2245364"/>
              <a:gd name="T10" fmla="*/ 271822 w 3912175"/>
              <a:gd name="T11" fmla="*/ 225005 h 22453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12175" h="2245364">
                <a:moveTo>
                  <a:pt x="0" y="0"/>
                </a:moveTo>
                <a:cubicBezTo>
                  <a:pt x="408227" y="26460"/>
                  <a:pt x="722819" y="65433"/>
                  <a:pt x="1122623" y="136083"/>
                </a:cubicBezTo>
                <a:cubicBezTo>
                  <a:pt x="1522427" y="206733"/>
                  <a:pt x="2024957" y="266893"/>
                  <a:pt x="2398823" y="423900"/>
                </a:cubicBezTo>
                <a:cubicBezTo>
                  <a:pt x="2772689" y="580907"/>
                  <a:pt x="3161169" y="842720"/>
                  <a:pt x="3365820" y="1078123"/>
                </a:cubicBezTo>
                <a:cubicBezTo>
                  <a:pt x="3570471" y="1313526"/>
                  <a:pt x="3696380" y="1563194"/>
                  <a:pt x="3787439" y="1757734"/>
                </a:cubicBezTo>
                <a:cubicBezTo>
                  <a:pt x="3878498" y="1952274"/>
                  <a:pt x="3912175" y="2245364"/>
                  <a:pt x="3912175" y="2245364"/>
                </a:cubicBezTo>
              </a:path>
            </a:pathLst>
          </a:custGeom>
          <a:noFill/>
          <a:ln w="38100" cmpd="sng">
            <a:solidFill>
              <a:srgbClr val="008000">
                <a:alpha val="32000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85D-8E2A-914B-B8E9-D012917E9806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87060" y="2316369"/>
            <a:ext cx="2793729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00FF"/>
                </a:solidFill>
              </a:rPr>
              <a:t>Chemical Freeze-out </a:t>
            </a:r>
            <a:r>
              <a:rPr lang="en-US" altLang="ja-JP" sz="1400" b="1" dirty="0">
                <a:solidFill>
                  <a:srgbClr val="0000FF"/>
                </a:solidFill>
              </a:rPr>
              <a:t>temperature </a:t>
            </a:r>
            <a:r>
              <a:rPr kumimoji="1" lang="en-US" altLang="ja-JP" sz="1400" dirty="0" smtClean="0">
                <a:solidFill>
                  <a:srgbClr val="0000FF"/>
                </a:solidFill>
              </a:rPr>
              <a:t>: </a:t>
            </a:r>
          </a:p>
          <a:p>
            <a:r>
              <a:rPr lang="en-US" altLang="ja-JP" sz="1400" dirty="0" smtClean="0">
                <a:solidFill>
                  <a:srgbClr val="0000FF"/>
                </a:solidFill>
              </a:rPr>
              <a:t>   Particle species, ratios are fixed</a:t>
            </a:r>
          </a:p>
          <a:p>
            <a:r>
              <a:rPr lang="en-US" altLang="ja-JP" sz="1400" dirty="0" smtClean="0">
                <a:solidFill>
                  <a:srgbClr val="0000FF"/>
                </a:solidFill>
              </a:rPr>
              <a:t>   at the end of inelastic interactions </a:t>
            </a:r>
            <a:endParaRPr kumimoji="1" lang="ja-JP" altLang="en-US" sz="1400" dirty="0">
              <a:solidFill>
                <a:srgbClr val="0000FF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687059" y="3247181"/>
            <a:ext cx="270299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00FF"/>
                </a:solidFill>
              </a:rPr>
              <a:t>Thermal Freeze-out </a:t>
            </a:r>
            <a:r>
              <a:rPr lang="en-US" altLang="ja-JP" sz="1400" b="1" dirty="0">
                <a:solidFill>
                  <a:srgbClr val="0000FF"/>
                </a:solidFill>
              </a:rPr>
              <a:t>temperature</a:t>
            </a:r>
            <a:r>
              <a:rPr lang="en-US" altLang="ja-JP" sz="1400" dirty="0">
                <a:solidFill>
                  <a:srgbClr val="0000FF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0000FF"/>
                </a:solidFill>
              </a:rPr>
              <a:t>: </a:t>
            </a:r>
          </a:p>
          <a:p>
            <a:r>
              <a:rPr lang="en-US" altLang="ja-JP" sz="1400" dirty="0" smtClean="0">
                <a:solidFill>
                  <a:srgbClr val="0000FF"/>
                </a:solidFill>
              </a:rPr>
              <a:t>   Particle spectra are fixed</a:t>
            </a:r>
          </a:p>
          <a:p>
            <a:r>
              <a:rPr lang="en-US" altLang="ja-JP" sz="1400" dirty="0" smtClean="0">
                <a:solidFill>
                  <a:srgbClr val="0000FF"/>
                </a:solidFill>
              </a:rPr>
              <a:t>   at the end of elastic interactions </a:t>
            </a:r>
            <a:endParaRPr kumimoji="1" lang="ja-JP" altLang="en-US" sz="1400" dirty="0">
              <a:solidFill>
                <a:srgbClr val="0000FF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687060" y="1577998"/>
            <a:ext cx="299974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rgbClr val="0000FF"/>
                </a:solidFill>
              </a:rPr>
              <a:t>Initial temperature </a:t>
            </a:r>
            <a:r>
              <a:rPr lang="en-US" altLang="ja-JP" sz="1400" dirty="0" smtClean="0">
                <a:solidFill>
                  <a:srgbClr val="0000FF"/>
                </a:solidFill>
              </a:rPr>
              <a:t>: </a:t>
            </a:r>
          </a:p>
          <a:p>
            <a:r>
              <a:rPr kumimoji="1" lang="en-US" altLang="ja-JP" sz="1400" dirty="0">
                <a:solidFill>
                  <a:srgbClr val="0000FF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0000FF"/>
                </a:solidFill>
              </a:rPr>
              <a:t>  </a:t>
            </a:r>
            <a:r>
              <a:rPr lang="en-US" altLang="ja-JP" sz="1400" dirty="0" smtClean="0">
                <a:solidFill>
                  <a:srgbClr val="0000FF"/>
                </a:solidFill>
              </a:rPr>
              <a:t>Direct t</a:t>
            </a:r>
            <a:r>
              <a:rPr kumimoji="1" lang="en-US" altLang="ja-JP" sz="1400" dirty="0" smtClean="0">
                <a:solidFill>
                  <a:srgbClr val="0000FF"/>
                </a:solidFill>
              </a:rPr>
              <a:t>hermal photon measurement</a:t>
            </a:r>
            <a:endParaRPr kumimoji="1" lang="ja-JP" altLang="en-US" sz="1400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48668" y="2354628"/>
            <a:ext cx="180049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initial temperature</a:t>
            </a:r>
            <a:endParaRPr kumimoji="1" lang="ja-JP" alt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直線コネクタ 11"/>
          <p:cNvCxnSpPr>
            <a:stCxn id="17" idx="1"/>
            <a:endCxn id="8" idx="3"/>
          </p:cNvCxnSpPr>
          <p:nvPr/>
        </p:nvCxnSpPr>
        <p:spPr>
          <a:xfrm flipH="1">
            <a:off x="3449161" y="1839608"/>
            <a:ext cx="2237899" cy="684297"/>
          </a:xfrm>
          <a:prstGeom prst="line">
            <a:avLst/>
          </a:prstGeom>
          <a:ln>
            <a:solidFill>
              <a:srgbClr val="0000FF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7" idx="1"/>
          </p:cNvCxnSpPr>
          <p:nvPr/>
        </p:nvCxnSpPr>
        <p:spPr>
          <a:xfrm flipH="1">
            <a:off x="3760324" y="2685701"/>
            <a:ext cx="1926736" cy="780555"/>
          </a:xfrm>
          <a:prstGeom prst="line">
            <a:avLst/>
          </a:prstGeom>
          <a:ln>
            <a:solidFill>
              <a:srgbClr val="0000FF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6" idx="1"/>
          </p:cNvCxnSpPr>
          <p:nvPr/>
        </p:nvCxnSpPr>
        <p:spPr>
          <a:xfrm flipH="1">
            <a:off x="2739819" y="3616513"/>
            <a:ext cx="2947240" cy="1202454"/>
          </a:xfrm>
          <a:prstGeom prst="line">
            <a:avLst/>
          </a:prstGeom>
          <a:ln>
            <a:solidFill>
              <a:srgbClr val="0000FF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上矢印 25"/>
          <p:cNvSpPr/>
          <p:nvPr/>
        </p:nvSpPr>
        <p:spPr>
          <a:xfrm>
            <a:off x="2102634" y="1860170"/>
            <a:ext cx="292837" cy="494458"/>
          </a:xfrm>
          <a:prstGeom prst="upArrow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53463" y="222507"/>
            <a:ext cx="7266082" cy="461665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History of temperature before/after the phase transition </a:t>
            </a:r>
            <a:endParaRPr kumimoji="1" lang="ja-JP" altLang="en-US" sz="2400" dirty="0"/>
          </a:p>
        </p:txBody>
      </p:sp>
      <p:sp>
        <p:nvSpPr>
          <p:cNvPr id="74753" name="円/楕円 74752"/>
          <p:cNvSpPr/>
          <p:nvPr/>
        </p:nvSpPr>
        <p:spPr>
          <a:xfrm>
            <a:off x="1820125" y="3347206"/>
            <a:ext cx="919694" cy="680007"/>
          </a:xfrm>
          <a:prstGeom prst="ellipse">
            <a:avLst/>
          </a:prstGeom>
          <a:solidFill>
            <a:srgbClr val="FF6600">
              <a:alpha val="50000"/>
            </a:srgbClr>
          </a:solidFill>
          <a:ln w="190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001863" y="4179827"/>
            <a:ext cx="2684937" cy="95410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rgbClr val="800000"/>
                </a:solidFill>
              </a:rPr>
              <a:t>Critical Point </a:t>
            </a:r>
            <a:r>
              <a:rPr lang="en-US" altLang="ja-JP" sz="1400" dirty="0" smtClean="0">
                <a:solidFill>
                  <a:srgbClr val="800000"/>
                </a:solidFill>
              </a:rPr>
              <a:t>: </a:t>
            </a:r>
          </a:p>
          <a:p>
            <a:r>
              <a:rPr kumimoji="1" lang="en-US" altLang="ja-JP" sz="1400" dirty="0">
                <a:solidFill>
                  <a:srgbClr val="80000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800000"/>
                </a:solidFill>
              </a:rPr>
              <a:t>  1</a:t>
            </a:r>
            <a:r>
              <a:rPr kumimoji="1" lang="en-US" altLang="ja-JP" sz="1400" baseline="30000" dirty="0" smtClean="0">
                <a:solidFill>
                  <a:srgbClr val="800000"/>
                </a:solidFill>
              </a:rPr>
              <a:t>st</a:t>
            </a:r>
            <a:r>
              <a:rPr kumimoji="1" lang="en-US" altLang="ja-JP" sz="1400" dirty="0" smtClean="0">
                <a:solidFill>
                  <a:srgbClr val="800000"/>
                </a:solidFill>
              </a:rPr>
              <a:t> order phase transition</a:t>
            </a:r>
          </a:p>
          <a:p>
            <a:r>
              <a:rPr kumimoji="1" lang="en-US" altLang="ja-JP" sz="1400" dirty="0" smtClean="0">
                <a:solidFill>
                  <a:srgbClr val="800000"/>
                </a:solidFill>
              </a:rPr>
              <a:t>   non-</a:t>
            </a:r>
            <a:r>
              <a:rPr lang="en-US" altLang="ja-JP" sz="1400" dirty="0" smtClean="0">
                <a:solidFill>
                  <a:srgbClr val="800000"/>
                </a:solidFill>
              </a:rPr>
              <a:t>m</a:t>
            </a:r>
            <a:r>
              <a:rPr kumimoji="1" lang="en-US" altLang="ja-JP" sz="1400" dirty="0" smtClean="0">
                <a:solidFill>
                  <a:srgbClr val="800000"/>
                </a:solidFill>
              </a:rPr>
              <a:t>onotonic behavior</a:t>
            </a:r>
          </a:p>
          <a:p>
            <a:r>
              <a:rPr lang="en-US" altLang="ja-JP" sz="1400" dirty="0">
                <a:solidFill>
                  <a:srgbClr val="800000"/>
                </a:solidFill>
              </a:rPr>
              <a:t> </a:t>
            </a:r>
            <a:r>
              <a:rPr lang="en-US" altLang="ja-JP" sz="1400" dirty="0" smtClean="0">
                <a:solidFill>
                  <a:srgbClr val="800000"/>
                </a:solidFill>
              </a:rPr>
              <a:t>  expected fluctuation to diverge</a:t>
            </a:r>
            <a:endParaRPr kumimoji="1" lang="ja-JP" altLang="en-US" sz="1400" dirty="0">
              <a:solidFill>
                <a:srgbClr val="800000"/>
              </a:solidFill>
            </a:endParaRPr>
          </a:p>
        </p:txBody>
      </p:sp>
      <p:cxnSp>
        <p:nvCxnSpPr>
          <p:cNvPr id="43" name="直線コネクタ 42"/>
          <p:cNvCxnSpPr>
            <a:endCxn id="74753" idx="6"/>
          </p:cNvCxnSpPr>
          <p:nvPr/>
        </p:nvCxnSpPr>
        <p:spPr>
          <a:xfrm flipH="1" flipV="1">
            <a:off x="2739819" y="3687210"/>
            <a:ext cx="3262044" cy="492617"/>
          </a:xfrm>
          <a:prstGeom prst="line">
            <a:avLst/>
          </a:prstGeom>
          <a:ln w="19050" cmpd="sng">
            <a:solidFill>
              <a:srgbClr val="800000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/>
          <p:cNvSpPr/>
          <p:nvPr/>
        </p:nvSpPr>
        <p:spPr>
          <a:xfrm>
            <a:off x="2448696" y="3116161"/>
            <a:ext cx="124996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srgbClr val="800000"/>
                </a:solidFill>
              </a:rPr>
              <a:t>critical point </a:t>
            </a:r>
            <a:endParaRPr lang="ja-JP" altLang="en-US" sz="16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0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7" descr="raa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11" y="729471"/>
            <a:ext cx="3190791" cy="270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6631183" y="451309"/>
            <a:ext cx="20945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dirty="0" smtClean="0"/>
              <a:t>PRL 109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(2012) 152302</a:t>
            </a:r>
            <a:endParaRPr lang="en-US" altLang="ja-JP" sz="1400" dirty="0"/>
          </a:p>
        </p:txBody>
      </p:sp>
      <p:sp>
        <p:nvSpPr>
          <p:cNvPr id="22" name="正方形/長方形 21"/>
          <p:cNvSpPr/>
          <p:nvPr/>
        </p:nvSpPr>
        <p:spPr>
          <a:xfrm>
            <a:off x="5399087" y="1192948"/>
            <a:ext cx="501121" cy="92333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R</a:t>
            </a:r>
            <a:r>
              <a:rPr lang="en-US" altLang="ja-JP" b="1" baseline="-25000" dirty="0" smtClean="0"/>
              <a:t>AA</a:t>
            </a:r>
            <a:endParaRPr lang="en-US" altLang="ja-JP" dirty="0"/>
          </a:p>
          <a:p>
            <a:endParaRPr lang="en-US" altLang="ja-JP" b="1" baseline="-25000" dirty="0" smtClean="0"/>
          </a:p>
          <a:p>
            <a:endParaRPr lang="en-US" altLang="ja-JP" b="1" baseline="-25000" dirty="0"/>
          </a:p>
          <a:p>
            <a:endParaRPr lang="en-US" altLang="ja-JP" b="1" baseline="-25000" dirty="0" smtClean="0"/>
          </a:p>
        </p:txBody>
      </p:sp>
      <p:sp>
        <p:nvSpPr>
          <p:cNvPr id="30" name="円/楕円 29"/>
          <p:cNvSpPr/>
          <p:nvPr/>
        </p:nvSpPr>
        <p:spPr>
          <a:xfrm>
            <a:off x="6448205" y="1439671"/>
            <a:ext cx="1545155" cy="675797"/>
          </a:xfrm>
          <a:prstGeom prst="ellipse">
            <a:avLst/>
          </a:prstGeom>
          <a:noFill/>
          <a:ln w="19050" cmpd="sng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6448205" y="2405799"/>
            <a:ext cx="1545155" cy="631362"/>
          </a:xfrm>
          <a:prstGeom prst="ellipse">
            <a:avLst/>
          </a:prstGeom>
          <a:noFill/>
          <a:ln w="19050" cmpd="sng">
            <a:solidFill>
              <a:srgbClr val="66006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APS-DNP/JPS joint meeting, Waikoloa, Hawaii, 7-11/Oct/2014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488B-4350-6343-B712-D879FA102C32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9" name="Picture 3" descr="phx-photon-v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0069" y="2134177"/>
            <a:ext cx="493425" cy="186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735648" y="2976696"/>
            <a:ext cx="2119189" cy="30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dirty="0" smtClean="0"/>
              <a:t>PRL 109</a:t>
            </a:r>
            <a:r>
              <a:rPr lang="en-US" altLang="ja-JP" sz="1400" dirty="0"/>
              <a:t> (2012</a:t>
            </a:r>
            <a:r>
              <a:rPr lang="en-US" altLang="ja-JP" sz="1400" dirty="0" smtClean="0"/>
              <a:t>) 122302</a:t>
            </a:r>
            <a:endParaRPr lang="en-US" altLang="ja-JP" sz="1400" dirty="0"/>
          </a:p>
        </p:txBody>
      </p:sp>
      <p:pic>
        <p:nvPicPr>
          <p:cNvPr id="11" name="Picture 7" descr="phx-photon-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42" y="3282771"/>
            <a:ext cx="5669611" cy="243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phx-photon-v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52" y="5648372"/>
            <a:ext cx="5641701" cy="67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テキスト ボックス 27"/>
          <p:cNvSpPr txBox="1"/>
          <p:nvPr/>
        </p:nvSpPr>
        <p:spPr>
          <a:xfrm>
            <a:off x="520352" y="396852"/>
            <a:ext cx="3292703" cy="830997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High </a:t>
            </a:r>
            <a:r>
              <a:rPr lang="en-US" altLang="ja-JP" sz="2400" dirty="0" err="1" smtClean="0"/>
              <a:t>p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 direct photon </a:t>
            </a:r>
          </a:p>
          <a:p>
            <a:pPr algn="ctr"/>
            <a:r>
              <a:rPr lang="en-US" altLang="ja-JP" sz="2400" dirty="0" smtClean="0"/>
              <a:t>a</a:t>
            </a:r>
            <a:r>
              <a:rPr kumimoji="1" lang="en-US" altLang="ja-JP" sz="2400" dirty="0" smtClean="0"/>
              <a:t>s penetrating probe</a:t>
            </a:r>
            <a:endParaRPr kumimoji="1" lang="ja-JP" altLang="en-US" sz="2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143326" y="3053135"/>
            <a:ext cx="377026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v</a:t>
            </a:r>
            <a:r>
              <a:rPr lang="en-US" altLang="ja-JP" b="1" baseline="-25000" dirty="0" smtClean="0"/>
              <a:t>2</a:t>
            </a:r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2223965" y="4156516"/>
            <a:ext cx="38985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Symbol" charset="2"/>
                <a:cs typeface="Symbol" charset="2"/>
              </a:rPr>
              <a:t>p</a:t>
            </a:r>
            <a:r>
              <a:rPr lang="en-US" altLang="ja-JP" b="1" baseline="30000" dirty="0" smtClean="0"/>
              <a:t>0</a:t>
            </a:r>
            <a:endParaRPr lang="ja-JP" altLang="en-US" baseline="30000" dirty="0"/>
          </a:p>
        </p:txBody>
      </p:sp>
      <p:sp>
        <p:nvSpPr>
          <p:cNvPr id="20" name="正方形/長方形 19"/>
          <p:cNvSpPr/>
          <p:nvPr/>
        </p:nvSpPr>
        <p:spPr>
          <a:xfrm>
            <a:off x="4309682" y="4200285"/>
            <a:ext cx="517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altLang="ja-JP" b="1" baseline="30000" dirty="0" err="1" smtClean="0">
                <a:solidFill>
                  <a:srgbClr val="000000"/>
                </a:solidFill>
              </a:rPr>
              <a:t>dir</a:t>
            </a:r>
            <a:endParaRPr lang="ja-JP" altLang="en-US" baseline="30000" dirty="0">
              <a:solidFill>
                <a:srgbClr val="000000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244036" y="4569617"/>
            <a:ext cx="517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altLang="ja-JP" b="1" baseline="30000" dirty="0" err="1" smtClean="0">
                <a:solidFill>
                  <a:srgbClr val="FF0000"/>
                </a:solidFill>
              </a:rPr>
              <a:t>inc</a:t>
            </a:r>
            <a:endParaRPr lang="ja-JP" altLang="en-US" baseline="30000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36853" y="5173774"/>
            <a:ext cx="1443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2.76TeV </a:t>
            </a:r>
            <a:r>
              <a:rPr kumimoji="1" lang="en-US" altLang="ja-JP" sz="1600" dirty="0" err="1" smtClean="0"/>
              <a:t>Pb+Pb</a:t>
            </a:r>
            <a:endParaRPr kumimoji="1" lang="ja-JP" altLang="en-US" sz="1600" dirty="0"/>
          </a:p>
        </p:txBody>
      </p:sp>
      <p:sp>
        <p:nvSpPr>
          <p:cNvPr id="14" name="円/楕円 13"/>
          <p:cNvSpPr/>
          <p:nvPr/>
        </p:nvSpPr>
        <p:spPr>
          <a:xfrm>
            <a:off x="4309682" y="4689023"/>
            <a:ext cx="1545155" cy="631362"/>
          </a:xfrm>
          <a:prstGeom prst="ellipse">
            <a:avLst/>
          </a:prstGeom>
          <a:noFill/>
          <a:ln w="19050" cmpd="sng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3981789" y="1425342"/>
            <a:ext cx="811363" cy="1003951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/>
          <p:nvPr/>
        </p:nvSpPr>
        <p:spPr>
          <a:xfrm rot="20040000">
            <a:off x="4313926" y="1551759"/>
            <a:ext cx="809040" cy="161956"/>
          </a:xfrm>
          <a:custGeom>
            <a:avLst/>
            <a:gdLst>
              <a:gd name="connsiteX0" fmla="*/ 0 w 717292"/>
              <a:gd name="connsiteY0" fmla="*/ 141544 h 176819"/>
              <a:gd name="connsiteX1" fmla="*/ 105830 w 717292"/>
              <a:gd name="connsiteY1" fmla="*/ 23962 h 176819"/>
              <a:gd name="connsiteX2" fmla="*/ 199901 w 717292"/>
              <a:gd name="connsiteY2" fmla="*/ 176819 h 176819"/>
              <a:gd name="connsiteX3" fmla="*/ 305731 w 717292"/>
              <a:gd name="connsiteY3" fmla="*/ 23962 h 176819"/>
              <a:gd name="connsiteX4" fmla="*/ 411561 w 717292"/>
              <a:gd name="connsiteY4" fmla="*/ 153302 h 176819"/>
              <a:gd name="connsiteX5" fmla="*/ 505632 w 717292"/>
              <a:gd name="connsiteY5" fmla="*/ 445 h 176819"/>
              <a:gd name="connsiteX6" fmla="*/ 623220 w 717292"/>
              <a:gd name="connsiteY6" fmla="*/ 106269 h 176819"/>
              <a:gd name="connsiteX7" fmla="*/ 717292 w 717292"/>
              <a:gd name="connsiteY7" fmla="*/ 94511 h 176819"/>
              <a:gd name="connsiteX0" fmla="*/ 0 w 717292"/>
              <a:gd name="connsiteY0" fmla="*/ 141659 h 176934"/>
              <a:gd name="connsiteX1" fmla="*/ 105830 w 717292"/>
              <a:gd name="connsiteY1" fmla="*/ 24077 h 176934"/>
              <a:gd name="connsiteX2" fmla="*/ 199901 w 717292"/>
              <a:gd name="connsiteY2" fmla="*/ 176934 h 176934"/>
              <a:gd name="connsiteX3" fmla="*/ 305731 w 717292"/>
              <a:gd name="connsiteY3" fmla="*/ 24077 h 176934"/>
              <a:gd name="connsiteX4" fmla="*/ 411561 w 717292"/>
              <a:gd name="connsiteY4" fmla="*/ 153417 h 176934"/>
              <a:gd name="connsiteX5" fmla="*/ 505632 w 717292"/>
              <a:gd name="connsiteY5" fmla="*/ 560 h 176934"/>
              <a:gd name="connsiteX6" fmla="*/ 608734 w 717292"/>
              <a:gd name="connsiteY6" fmla="*/ 101555 h 176934"/>
              <a:gd name="connsiteX7" fmla="*/ 717292 w 717292"/>
              <a:gd name="connsiteY7" fmla="*/ 94626 h 176934"/>
              <a:gd name="connsiteX0" fmla="*/ 0 w 717292"/>
              <a:gd name="connsiteY0" fmla="*/ 141567 h 176842"/>
              <a:gd name="connsiteX1" fmla="*/ 105830 w 717292"/>
              <a:gd name="connsiteY1" fmla="*/ 23985 h 176842"/>
              <a:gd name="connsiteX2" fmla="*/ 199901 w 717292"/>
              <a:gd name="connsiteY2" fmla="*/ 176842 h 176842"/>
              <a:gd name="connsiteX3" fmla="*/ 305731 w 717292"/>
              <a:gd name="connsiteY3" fmla="*/ 23985 h 176842"/>
              <a:gd name="connsiteX4" fmla="*/ 426048 w 717292"/>
              <a:gd name="connsiteY4" fmla="*/ 148496 h 176842"/>
              <a:gd name="connsiteX5" fmla="*/ 505632 w 717292"/>
              <a:gd name="connsiteY5" fmla="*/ 468 h 176842"/>
              <a:gd name="connsiteX6" fmla="*/ 608734 w 717292"/>
              <a:gd name="connsiteY6" fmla="*/ 101463 h 176842"/>
              <a:gd name="connsiteX7" fmla="*/ 717292 w 717292"/>
              <a:gd name="connsiteY7" fmla="*/ 94534 h 176842"/>
              <a:gd name="connsiteX0" fmla="*/ 0 w 717292"/>
              <a:gd name="connsiteY0" fmla="*/ 141567 h 176845"/>
              <a:gd name="connsiteX1" fmla="*/ 81686 w 717292"/>
              <a:gd name="connsiteY1" fmla="*/ 28813 h 176845"/>
              <a:gd name="connsiteX2" fmla="*/ 199901 w 717292"/>
              <a:gd name="connsiteY2" fmla="*/ 176842 h 176845"/>
              <a:gd name="connsiteX3" fmla="*/ 305731 w 717292"/>
              <a:gd name="connsiteY3" fmla="*/ 23985 h 176845"/>
              <a:gd name="connsiteX4" fmla="*/ 426048 w 717292"/>
              <a:gd name="connsiteY4" fmla="*/ 148496 h 176845"/>
              <a:gd name="connsiteX5" fmla="*/ 505632 w 717292"/>
              <a:gd name="connsiteY5" fmla="*/ 468 h 176845"/>
              <a:gd name="connsiteX6" fmla="*/ 608734 w 717292"/>
              <a:gd name="connsiteY6" fmla="*/ 101463 h 176845"/>
              <a:gd name="connsiteX7" fmla="*/ 717292 w 717292"/>
              <a:gd name="connsiteY7" fmla="*/ 94534 h 176845"/>
              <a:gd name="connsiteX0" fmla="*/ 0 w 809040"/>
              <a:gd name="connsiteY0" fmla="*/ 141563 h 176841"/>
              <a:gd name="connsiteX1" fmla="*/ 81686 w 809040"/>
              <a:gd name="connsiteY1" fmla="*/ 28809 h 176841"/>
              <a:gd name="connsiteX2" fmla="*/ 199901 w 809040"/>
              <a:gd name="connsiteY2" fmla="*/ 176838 h 176841"/>
              <a:gd name="connsiteX3" fmla="*/ 305731 w 809040"/>
              <a:gd name="connsiteY3" fmla="*/ 23981 h 176841"/>
              <a:gd name="connsiteX4" fmla="*/ 426048 w 809040"/>
              <a:gd name="connsiteY4" fmla="*/ 148492 h 176841"/>
              <a:gd name="connsiteX5" fmla="*/ 505632 w 809040"/>
              <a:gd name="connsiteY5" fmla="*/ 464 h 176841"/>
              <a:gd name="connsiteX6" fmla="*/ 608734 w 809040"/>
              <a:gd name="connsiteY6" fmla="*/ 101459 h 176841"/>
              <a:gd name="connsiteX7" fmla="*/ 809040 w 809040"/>
              <a:gd name="connsiteY7" fmla="*/ 89701 h 176841"/>
              <a:gd name="connsiteX0" fmla="*/ 0 w 809040"/>
              <a:gd name="connsiteY0" fmla="*/ 142383 h 177661"/>
              <a:gd name="connsiteX1" fmla="*/ 81686 w 809040"/>
              <a:gd name="connsiteY1" fmla="*/ 29629 h 177661"/>
              <a:gd name="connsiteX2" fmla="*/ 199901 w 809040"/>
              <a:gd name="connsiteY2" fmla="*/ 177658 h 177661"/>
              <a:gd name="connsiteX3" fmla="*/ 305731 w 809040"/>
              <a:gd name="connsiteY3" fmla="*/ 24801 h 177661"/>
              <a:gd name="connsiteX4" fmla="*/ 426048 w 809040"/>
              <a:gd name="connsiteY4" fmla="*/ 149312 h 177661"/>
              <a:gd name="connsiteX5" fmla="*/ 505632 w 809040"/>
              <a:gd name="connsiteY5" fmla="*/ 1284 h 177661"/>
              <a:gd name="connsiteX6" fmla="*/ 608734 w 809040"/>
              <a:gd name="connsiteY6" fmla="*/ 78135 h 177661"/>
              <a:gd name="connsiteX7" fmla="*/ 809040 w 809040"/>
              <a:gd name="connsiteY7" fmla="*/ 90521 h 177661"/>
              <a:gd name="connsiteX0" fmla="*/ 0 w 809040"/>
              <a:gd name="connsiteY0" fmla="*/ 142337 h 177615"/>
              <a:gd name="connsiteX1" fmla="*/ 81686 w 809040"/>
              <a:gd name="connsiteY1" fmla="*/ 29583 h 177615"/>
              <a:gd name="connsiteX2" fmla="*/ 199901 w 809040"/>
              <a:gd name="connsiteY2" fmla="*/ 177612 h 177615"/>
              <a:gd name="connsiteX3" fmla="*/ 305731 w 809040"/>
              <a:gd name="connsiteY3" fmla="*/ 24755 h 177615"/>
              <a:gd name="connsiteX4" fmla="*/ 426048 w 809040"/>
              <a:gd name="connsiteY4" fmla="*/ 149266 h 177615"/>
              <a:gd name="connsiteX5" fmla="*/ 505632 w 809040"/>
              <a:gd name="connsiteY5" fmla="*/ 1238 h 177615"/>
              <a:gd name="connsiteX6" fmla="*/ 608734 w 809040"/>
              <a:gd name="connsiteY6" fmla="*/ 78089 h 177615"/>
              <a:gd name="connsiteX7" fmla="*/ 809040 w 809040"/>
              <a:gd name="connsiteY7" fmla="*/ 71160 h 177615"/>
              <a:gd name="connsiteX0" fmla="*/ 0 w 809040"/>
              <a:gd name="connsiteY0" fmla="*/ 128055 h 163333"/>
              <a:gd name="connsiteX1" fmla="*/ 81686 w 809040"/>
              <a:gd name="connsiteY1" fmla="*/ 15301 h 163333"/>
              <a:gd name="connsiteX2" fmla="*/ 199901 w 809040"/>
              <a:gd name="connsiteY2" fmla="*/ 163330 h 163333"/>
              <a:gd name="connsiteX3" fmla="*/ 305731 w 809040"/>
              <a:gd name="connsiteY3" fmla="*/ 10473 h 163333"/>
              <a:gd name="connsiteX4" fmla="*/ 426048 w 809040"/>
              <a:gd name="connsiteY4" fmla="*/ 134984 h 163333"/>
              <a:gd name="connsiteX5" fmla="*/ 520118 w 809040"/>
              <a:gd name="connsiteY5" fmla="*/ 1442 h 163333"/>
              <a:gd name="connsiteX6" fmla="*/ 608734 w 809040"/>
              <a:gd name="connsiteY6" fmla="*/ 63807 h 163333"/>
              <a:gd name="connsiteX7" fmla="*/ 809040 w 809040"/>
              <a:gd name="connsiteY7" fmla="*/ 56878 h 163333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9040" h="161956">
                <a:moveTo>
                  <a:pt x="0" y="126678"/>
                </a:moveTo>
                <a:cubicBezTo>
                  <a:pt x="36256" y="64947"/>
                  <a:pt x="19396" y="22531"/>
                  <a:pt x="81686" y="13924"/>
                </a:cubicBezTo>
                <a:cubicBezTo>
                  <a:pt x="143976" y="5317"/>
                  <a:pt x="138416" y="162758"/>
                  <a:pt x="199901" y="161953"/>
                </a:cubicBezTo>
                <a:cubicBezTo>
                  <a:pt x="261386" y="161148"/>
                  <a:pt x="243896" y="18649"/>
                  <a:pt x="305731" y="9096"/>
                </a:cubicBezTo>
                <a:cubicBezTo>
                  <a:pt x="367566" y="-457"/>
                  <a:pt x="361344" y="139941"/>
                  <a:pt x="426048" y="133607"/>
                </a:cubicBezTo>
                <a:cubicBezTo>
                  <a:pt x="490752" y="127273"/>
                  <a:pt x="465525" y="2270"/>
                  <a:pt x="520118" y="65"/>
                </a:cubicBezTo>
                <a:cubicBezTo>
                  <a:pt x="574711" y="-2140"/>
                  <a:pt x="560580" y="53191"/>
                  <a:pt x="608734" y="62430"/>
                </a:cubicBezTo>
                <a:cubicBezTo>
                  <a:pt x="656888" y="71669"/>
                  <a:pt x="809040" y="55501"/>
                  <a:pt x="809040" y="55501"/>
                </a:cubicBezTo>
              </a:path>
            </a:pathLst>
          </a:custGeom>
          <a:ln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/>
          <p:cNvSpPr/>
          <p:nvPr/>
        </p:nvSpPr>
        <p:spPr>
          <a:xfrm rot="7740000">
            <a:off x="3894773" y="2267055"/>
            <a:ext cx="809040" cy="161956"/>
          </a:xfrm>
          <a:custGeom>
            <a:avLst/>
            <a:gdLst>
              <a:gd name="connsiteX0" fmla="*/ 0 w 717292"/>
              <a:gd name="connsiteY0" fmla="*/ 141544 h 176819"/>
              <a:gd name="connsiteX1" fmla="*/ 105830 w 717292"/>
              <a:gd name="connsiteY1" fmla="*/ 23962 h 176819"/>
              <a:gd name="connsiteX2" fmla="*/ 199901 w 717292"/>
              <a:gd name="connsiteY2" fmla="*/ 176819 h 176819"/>
              <a:gd name="connsiteX3" fmla="*/ 305731 w 717292"/>
              <a:gd name="connsiteY3" fmla="*/ 23962 h 176819"/>
              <a:gd name="connsiteX4" fmla="*/ 411561 w 717292"/>
              <a:gd name="connsiteY4" fmla="*/ 153302 h 176819"/>
              <a:gd name="connsiteX5" fmla="*/ 505632 w 717292"/>
              <a:gd name="connsiteY5" fmla="*/ 445 h 176819"/>
              <a:gd name="connsiteX6" fmla="*/ 623220 w 717292"/>
              <a:gd name="connsiteY6" fmla="*/ 106269 h 176819"/>
              <a:gd name="connsiteX7" fmla="*/ 717292 w 717292"/>
              <a:gd name="connsiteY7" fmla="*/ 94511 h 176819"/>
              <a:gd name="connsiteX0" fmla="*/ 0 w 717292"/>
              <a:gd name="connsiteY0" fmla="*/ 141659 h 176934"/>
              <a:gd name="connsiteX1" fmla="*/ 105830 w 717292"/>
              <a:gd name="connsiteY1" fmla="*/ 24077 h 176934"/>
              <a:gd name="connsiteX2" fmla="*/ 199901 w 717292"/>
              <a:gd name="connsiteY2" fmla="*/ 176934 h 176934"/>
              <a:gd name="connsiteX3" fmla="*/ 305731 w 717292"/>
              <a:gd name="connsiteY3" fmla="*/ 24077 h 176934"/>
              <a:gd name="connsiteX4" fmla="*/ 411561 w 717292"/>
              <a:gd name="connsiteY4" fmla="*/ 153417 h 176934"/>
              <a:gd name="connsiteX5" fmla="*/ 505632 w 717292"/>
              <a:gd name="connsiteY5" fmla="*/ 560 h 176934"/>
              <a:gd name="connsiteX6" fmla="*/ 608734 w 717292"/>
              <a:gd name="connsiteY6" fmla="*/ 101555 h 176934"/>
              <a:gd name="connsiteX7" fmla="*/ 717292 w 717292"/>
              <a:gd name="connsiteY7" fmla="*/ 94626 h 176934"/>
              <a:gd name="connsiteX0" fmla="*/ 0 w 717292"/>
              <a:gd name="connsiteY0" fmla="*/ 141567 h 176842"/>
              <a:gd name="connsiteX1" fmla="*/ 105830 w 717292"/>
              <a:gd name="connsiteY1" fmla="*/ 23985 h 176842"/>
              <a:gd name="connsiteX2" fmla="*/ 199901 w 717292"/>
              <a:gd name="connsiteY2" fmla="*/ 176842 h 176842"/>
              <a:gd name="connsiteX3" fmla="*/ 305731 w 717292"/>
              <a:gd name="connsiteY3" fmla="*/ 23985 h 176842"/>
              <a:gd name="connsiteX4" fmla="*/ 426048 w 717292"/>
              <a:gd name="connsiteY4" fmla="*/ 148496 h 176842"/>
              <a:gd name="connsiteX5" fmla="*/ 505632 w 717292"/>
              <a:gd name="connsiteY5" fmla="*/ 468 h 176842"/>
              <a:gd name="connsiteX6" fmla="*/ 608734 w 717292"/>
              <a:gd name="connsiteY6" fmla="*/ 101463 h 176842"/>
              <a:gd name="connsiteX7" fmla="*/ 717292 w 717292"/>
              <a:gd name="connsiteY7" fmla="*/ 94534 h 176842"/>
              <a:gd name="connsiteX0" fmla="*/ 0 w 717292"/>
              <a:gd name="connsiteY0" fmla="*/ 141567 h 176845"/>
              <a:gd name="connsiteX1" fmla="*/ 81686 w 717292"/>
              <a:gd name="connsiteY1" fmla="*/ 28813 h 176845"/>
              <a:gd name="connsiteX2" fmla="*/ 199901 w 717292"/>
              <a:gd name="connsiteY2" fmla="*/ 176842 h 176845"/>
              <a:gd name="connsiteX3" fmla="*/ 305731 w 717292"/>
              <a:gd name="connsiteY3" fmla="*/ 23985 h 176845"/>
              <a:gd name="connsiteX4" fmla="*/ 426048 w 717292"/>
              <a:gd name="connsiteY4" fmla="*/ 148496 h 176845"/>
              <a:gd name="connsiteX5" fmla="*/ 505632 w 717292"/>
              <a:gd name="connsiteY5" fmla="*/ 468 h 176845"/>
              <a:gd name="connsiteX6" fmla="*/ 608734 w 717292"/>
              <a:gd name="connsiteY6" fmla="*/ 101463 h 176845"/>
              <a:gd name="connsiteX7" fmla="*/ 717292 w 717292"/>
              <a:gd name="connsiteY7" fmla="*/ 94534 h 176845"/>
              <a:gd name="connsiteX0" fmla="*/ 0 w 809040"/>
              <a:gd name="connsiteY0" fmla="*/ 141563 h 176841"/>
              <a:gd name="connsiteX1" fmla="*/ 81686 w 809040"/>
              <a:gd name="connsiteY1" fmla="*/ 28809 h 176841"/>
              <a:gd name="connsiteX2" fmla="*/ 199901 w 809040"/>
              <a:gd name="connsiteY2" fmla="*/ 176838 h 176841"/>
              <a:gd name="connsiteX3" fmla="*/ 305731 w 809040"/>
              <a:gd name="connsiteY3" fmla="*/ 23981 h 176841"/>
              <a:gd name="connsiteX4" fmla="*/ 426048 w 809040"/>
              <a:gd name="connsiteY4" fmla="*/ 148492 h 176841"/>
              <a:gd name="connsiteX5" fmla="*/ 505632 w 809040"/>
              <a:gd name="connsiteY5" fmla="*/ 464 h 176841"/>
              <a:gd name="connsiteX6" fmla="*/ 608734 w 809040"/>
              <a:gd name="connsiteY6" fmla="*/ 101459 h 176841"/>
              <a:gd name="connsiteX7" fmla="*/ 809040 w 809040"/>
              <a:gd name="connsiteY7" fmla="*/ 89701 h 176841"/>
              <a:gd name="connsiteX0" fmla="*/ 0 w 809040"/>
              <a:gd name="connsiteY0" fmla="*/ 142383 h 177661"/>
              <a:gd name="connsiteX1" fmla="*/ 81686 w 809040"/>
              <a:gd name="connsiteY1" fmla="*/ 29629 h 177661"/>
              <a:gd name="connsiteX2" fmla="*/ 199901 w 809040"/>
              <a:gd name="connsiteY2" fmla="*/ 177658 h 177661"/>
              <a:gd name="connsiteX3" fmla="*/ 305731 w 809040"/>
              <a:gd name="connsiteY3" fmla="*/ 24801 h 177661"/>
              <a:gd name="connsiteX4" fmla="*/ 426048 w 809040"/>
              <a:gd name="connsiteY4" fmla="*/ 149312 h 177661"/>
              <a:gd name="connsiteX5" fmla="*/ 505632 w 809040"/>
              <a:gd name="connsiteY5" fmla="*/ 1284 h 177661"/>
              <a:gd name="connsiteX6" fmla="*/ 608734 w 809040"/>
              <a:gd name="connsiteY6" fmla="*/ 78135 h 177661"/>
              <a:gd name="connsiteX7" fmla="*/ 809040 w 809040"/>
              <a:gd name="connsiteY7" fmla="*/ 90521 h 177661"/>
              <a:gd name="connsiteX0" fmla="*/ 0 w 809040"/>
              <a:gd name="connsiteY0" fmla="*/ 142337 h 177615"/>
              <a:gd name="connsiteX1" fmla="*/ 81686 w 809040"/>
              <a:gd name="connsiteY1" fmla="*/ 29583 h 177615"/>
              <a:gd name="connsiteX2" fmla="*/ 199901 w 809040"/>
              <a:gd name="connsiteY2" fmla="*/ 177612 h 177615"/>
              <a:gd name="connsiteX3" fmla="*/ 305731 w 809040"/>
              <a:gd name="connsiteY3" fmla="*/ 24755 h 177615"/>
              <a:gd name="connsiteX4" fmla="*/ 426048 w 809040"/>
              <a:gd name="connsiteY4" fmla="*/ 149266 h 177615"/>
              <a:gd name="connsiteX5" fmla="*/ 505632 w 809040"/>
              <a:gd name="connsiteY5" fmla="*/ 1238 h 177615"/>
              <a:gd name="connsiteX6" fmla="*/ 608734 w 809040"/>
              <a:gd name="connsiteY6" fmla="*/ 78089 h 177615"/>
              <a:gd name="connsiteX7" fmla="*/ 809040 w 809040"/>
              <a:gd name="connsiteY7" fmla="*/ 71160 h 177615"/>
              <a:gd name="connsiteX0" fmla="*/ 0 w 809040"/>
              <a:gd name="connsiteY0" fmla="*/ 128055 h 163333"/>
              <a:gd name="connsiteX1" fmla="*/ 81686 w 809040"/>
              <a:gd name="connsiteY1" fmla="*/ 15301 h 163333"/>
              <a:gd name="connsiteX2" fmla="*/ 199901 w 809040"/>
              <a:gd name="connsiteY2" fmla="*/ 163330 h 163333"/>
              <a:gd name="connsiteX3" fmla="*/ 305731 w 809040"/>
              <a:gd name="connsiteY3" fmla="*/ 10473 h 163333"/>
              <a:gd name="connsiteX4" fmla="*/ 426048 w 809040"/>
              <a:gd name="connsiteY4" fmla="*/ 134984 h 163333"/>
              <a:gd name="connsiteX5" fmla="*/ 520118 w 809040"/>
              <a:gd name="connsiteY5" fmla="*/ 1442 h 163333"/>
              <a:gd name="connsiteX6" fmla="*/ 608734 w 809040"/>
              <a:gd name="connsiteY6" fmla="*/ 63807 h 163333"/>
              <a:gd name="connsiteX7" fmla="*/ 809040 w 809040"/>
              <a:gd name="connsiteY7" fmla="*/ 56878 h 163333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9040" h="161956">
                <a:moveTo>
                  <a:pt x="0" y="126678"/>
                </a:moveTo>
                <a:cubicBezTo>
                  <a:pt x="36256" y="64947"/>
                  <a:pt x="19396" y="22531"/>
                  <a:pt x="81686" y="13924"/>
                </a:cubicBezTo>
                <a:cubicBezTo>
                  <a:pt x="143976" y="5317"/>
                  <a:pt x="138416" y="162758"/>
                  <a:pt x="199901" y="161953"/>
                </a:cubicBezTo>
                <a:cubicBezTo>
                  <a:pt x="261386" y="161148"/>
                  <a:pt x="243896" y="18649"/>
                  <a:pt x="305731" y="9096"/>
                </a:cubicBezTo>
                <a:cubicBezTo>
                  <a:pt x="367566" y="-457"/>
                  <a:pt x="361344" y="139941"/>
                  <a:pt x="426048" y="133607"/>
                </a:cubicBezTo>
                <a:cubicBezTo>
                  <a:pt x="490752" y="127273"/>
                  <a:pt x="465525" y="2270"/>
                  <a:pt x="520118" y="65"/>
                </a:cubicBezTo>
                <a:cubicBezTo>
                  <a:pt x="574711" y="-2140"/>
                  <a:pt x="560580" y="53191"/>
                  <a:pt x="608734" y="62430"/>
                </a:cubicBezTo>
                <a:cubicBezTo>
                  <a:pt x="656888" y="71669"/>
                  <a:pt x="809040" y="55501"/>
                  <a:pt x="809040" y="55501"/>
                </a:cubicBezTo>
              </a:path>
            </a:pathLst>
          </a:custGeom>
          <a:ln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/>
          <p:cNvCxnSpPr/>
          <p:nvPr/>
        </p:nvCxnSpPr>
        <p:spPr>
          <a:xfrm flipH="1" flipV="1">
            <a:off x="3838944" y="1425342"/>
            <a:ext cx="329449" cy="229465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flipH="1">
            <a:off x="3685475" y="2087370"/>
            <a:ext cx="367679" cy="9593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4658762" y="2197672"/>
            <a:ext cx="332074" cy="231621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フリーフォーム 44"/>
          <p:cNvSpPr/>
          <p:nvPr/>
        </p:nvSpPr>
        <p:spPr>
          <a:xfrm rot="12780000">
            <a:off x="3533393" y="1712793"/>
            <a:ext cx="809040" cy="161956"/>
          </a:xfrm>
          <a:custGeom>
            <a:avLst/>
            <a:gdLst>
              <a:gd name="connsiteX0" fmla="*/ 0 w 717292"/>
              <a:gd name="connsiteY0" fmla="*/ 141544 h 176819"/>
              <a:gd name="connsiteX1" fmla="*/ 105830 w 717292"/>
              <a:gd name="connsiteY1" fmla="*/ 23962 h 176819"/>
              <a:gd name="connsiteX2" fmla="*/ 199901 w 717292"/>
              <a:gd name="connsiteY2" fmla="*/ 176819 h 176819"/>
              <a:gd name="connsiteX3" fmla="*/ 305731 w 717292"/>
              <a:gd name="connsiteY3" fmla="*/ 23962 h 176819"/>
              <a:gd name="connsiteX4" fmla="*/ 411561 w 717292"/>
              <a:gd name="connsiteY4" fmla="*/ 153302 h 176819"/>
              <a:gd name="connsiteX5" fmla="*/ 505632 w 717292"/>
              <a:gd name="connsiteY5" fmla="*/ 445 h 176819"/>
              <a:gd name="connsiteX6" fmla="*/ 623220 w 717292"/>
              <a:gd name="connsiteY6" fmla="*/ 106269 h 176819"/>
              <a:gd name="connsiteX7" fmla="*/ 717292 w 717292"/>
              <a:gd name="connsiteY7" fmla="*/ 94511 h 176819"/>
              <a:gd name="connsiteX0" fmla="*/ 0 w 717292"/>
              <a:gd name="connsiteY0" fmla="*/ 141659 h 176934"/>
              <a:gd name="connsiteX1" fmla="*/ 105830 w 717292"/>
              <a:gd name="connsiteY1" fmla="*/ 24077 h 176934"/>
              <a:gd name="connsiteX2" fmla="*/ 199901 w 717292"/>
              <a:gd name="connsiteY2" fmla="*/ 176934 h 176934"/>
              <a:gd name="connsiteX3" fmla="*/ 305731 w 717292"/>
              <a:gd name="connsiteY3" fmla="*/ 24077 h 176934"/>
              <a:gd name="connsiteX4" fmla="*/ 411561 w 717292"/>
              <a:gd name="connsiteY4" fmla="*/ 153417 h 176934"/>
              <a:gd name="connsiteX5" fmla="*/ 505632 w 717292"/>
              <a:gd name="connsiteY5" fmla="*/ 560 h 176934"/>
              <a:gd name="connsiteX6" fmla="*/ 608734 w 717292"/>
              <a:gd name="connsiteY6" fmla="*/ 101555 h 176934"/>
              <a:gd name="connsiteX7" fmla="*/ 717292 w 717292"/>
              <a:gd name="connsiteY7" fmla="*/ 94626 h 176934"/>
              <a:gd name="connsiteX0" fmla="*/ 0 w 717292"/>
              <a:gd name="connsiteY0" fmla="*/ 141567 h 176842"/>
              <a:gd name="connsiteX1" fmla="*/ 105830 w 717292"/>
              <a:gd name="connsiteY1" fmla="*/ 23985 h 176842"/>
              <a:gd name="connsiteX2" fmla="*/ 199901 w 717292"/>
              <a:gd name="connsiteY2" fmla="*/ 176842 h 176842"/>
              <a:gd name="connsiteX3" fmla="*/ 305731 w 717292"/>
              <a:gd name="connsiteY3" fmla="*/ 23985 h 176842"/>
              <a:gd name="connsiteX4" fmla="*/ 426048 w 717292"/>
              <a:gd name="connsiteY4" fmla="*/ 148496 h 176842"/>
              <a:gd name="connsiteX5" fmla="*/ 505632 w 717292"/>
              <a:gd name="connsiteY5" fmla="*/ 468 h 176842"/>
              <a:gd name="connsiteX6" fmla="*/ 608734 w 717292"/>
              <a:gd name="connsiteY6" fmla="*/ 101463 h 176842"/>
              <a:gd name="connsiteX7" fmla="*/ 717292 w 717292"/>
              <a:gd name="connsiteY7" fmla="*/ 94534 h 176842"/>
              <a:gd name="connsiteX0" fmla="*/ 0 w 717292"/>
              <a:gd name="connsiteY0" fmla="*/ 141567 h 176845"/>
              <a:gd name="connsiteX1" fmla="*/ 81686 w 717292"/>
              <a:gd name="connsiteY1" fmla="*/ 28813 h 176845"/>
              <a:gd name="connsiteX2" fmla="*/ 199901 w 717292"/>
              <a:gd name="connsiteY2" fmla="*/ 176842 h 176845"/>
              <a:gd name="connsiteX3" fmla="*/ 305731 w 717292"/>
              <a:gd name="connsiteY3" fmla="*/ 23985 h 176845"/>
              <a:gd name="connsiteX4" fmla="*/ 426048 w 717292"/>
              <a:gd name="connsiteY4" fmla="*/ 148496 h 176845"/>
              <a:gd name="connsiteX5" fmla="*/ 505632 w 717292"/>
              <a:gd name="connsiteY5" fmla="*/ 468 h 176845"/>
              <a:gd name="connsiteX6" fmla="*/ 608734 w 717292"/>
              <a:gd name="connsiteY6" fmla="*/ 101463 h 176845"/>
              <a:gd name="connsiteX7" fmla="*/ 717292 w 717292"/>
              <a:gd name="connsiteY7" fmla="*/ 94534 h 176845"/>
              <a:gd name="connsiteX0" fmla="*/ 0 w 809040"/>
              <a:gd name="connsiteY0" fmla="*/ 141563 h 176841"/>
              <a:gd name="connsiteX1" fmla="*/ 81686 w 809040"/>
              <a:gd name="connsiteY1" fmla="*/ 28809 h 176841"/>
              <a:gd name="connsiteX2" fmla="*/ 199901 w 809040"/>
              <a:gd name="connsiteY2" fmla="*/ 176838 h 176841"/>
              <a:gd name="connsiteX3" fmla="*/ 305731 w 809040"/>
              <a:gd name="connsiteY3" fmla="*/ 23981 h 176841"/>
              <a:gd name="connsiteX4" fmla="*/ 426048 w 809040"/>
              <a:gd name="connsiteY4" fmla="*/ 148492 h 176841"/>
              <a:gd name="connsiteX5" fmla="*/ 505632 w 809040"/>
              <a:gd name="connsiteY5" fmla="*/ 464 h 176841"/>
              <a:gd name="connsiteX6" fmla="*/ 608734 w 809040"/>
              <a:gd name="connsiteY6" fmla="*/ 101459 h 176841"/>
              <a:gd name="connsiteX7" fmla="*/ 809040 w 809040"/>
              <a:gd name="connsiteY7" fmla="*/ 89701 h 176841"/>
              <a:gd name="connsiteX0" fmla="*/ 0 w 809040"/>
              <a:gd name="connsiteY0" fmla="*/ 142383 h 177661"/>
              <a:gd name="connsiteX1" fmla="*/ 81686 w 809040"/>
              <a:gd name="connsiteY1" fmla="*/ 29629 h 177661"/>
              <a:gd name="connsiteX2" fmla="*/ 199901 w 809040"/>
              <a:gd name="connsiteY2" fmla="*/ 177658 h 177661"/>
              <a:gd name="connsiteX3" fmla="*/ 305731 w 809040"/>
              <a:gd name="connsiteY3" fmla="*/ 24801 h 177661"/>
              <a:gd name="connsiteX4" fmla="*/ 426048 w 809040"/>
              <a:gd name="connsiteY4" fmla="*/ 149312 h 177661"/>
              <a:gd name="connsiteX5" fmla="*/ 505632 w 809040"/>
              <a:gd name="connsiteY5" fmla="*/ 1284 h 177661"/>
              <a:gd name="connsiteX6" fmla="*/ 608734 w 809040"/>
              <a:gd name="connsiteY6" fmla="*/ 78135 h 177661"/>
              <a:gd name="connsiteX7" fmla="*/ 809040 w 809040"/>
              <a:gd name="connsiteY7" fmla="*/ 90521 h 177661"/>
              <a:gd name="connsiteX0" fmla="*/ 0 w 809040"/>
              <a:gd name="connsiteY0" fmla="*/ 142337 h 177615"/>
              <a:gd name="connsiteX1" fmla="*/ 81686 w 809040"/>
              <a:gd name="connsiteY1" fmla="*/ 29583 h 177615"/>
              <a:gd name="connsiteX2" fmla="*/ 199901 w 809040"/>
              <a:gd name="connsiteY2" fmla="*/ 177612 h 177615"/>
              <a:gd name="connsiteX3" fmla="*/ 305731 w 809040"/>
              <a:gd name="connsiteY3" fmla="*/ 24755 h 177615"/>
              <a:gd name="connsiteX4" fmla="*/ 426048 w 809040"/>
              <a:gd name="connsiteY4" fmla="*/ 149266 h 177615"/>
              <a:gd name="connsiteX5" fmla="*/ 505632 w 809040"/>
              <a:gd name="connsiteY5" fmla="*/ 1238 h 177615"/>
              <a:gd name="connsiteX6" fmla="*/ 608734 w 809040"/>
              <a:gd name="connsiteY6" fmla="*/ 78089 h 177615"/>
              <a:gd name="connsiteX7" fmla="*/ 809040 w 809040"/>
              <a:gd name="connsiteY7" fmla="*/ 71160 h 177615"/>
              <a:gd name="connsiteX0" fmla="*/ 0 w 809040"/>
              <a:gd name="connsiteY0" fmla="*/ 128055 h 163333"/>
              <a:gd name="connsiteX1" fmla="*/ 81686 w 809040"/>
              <a:gd name="connsiteY1" fmla="*/ 15301 h 163333"/>
              <a:gd name="connsiteX2" fmla="*/ 199901 w 809040"/>
              <a:gd name="connsiteY2" fmla="*/ 163330 h 163333"/>
              <a:gd name="connsiteX3" fmla="*/ 305731 w 809040"/>
              <a:gd name="connsiteY3" fmla="*/ 10473 h 163333"/>
              <a:gd name="connsiteX4" fmla="*/ 426048 w 809040"/>
              <a:gd name="connsiteY4" fmla="*/ 134984 h 163333"/>
              <a:gd name="connsiteX5" fmla="*/ 520118 w 809040"/>
              <a:gd name="connsiteY5" fmla="*/ 1442 h 163333"/>
              <a:gd name="connsiteX6" fmla="*/ 608734 w 809040"/>
              <a:gd name="connsiteY6" fmla="*/ 63807 h 163333"/>
              <a:gd name="connsiteX7" fmla="*/ 809040 w 809040"/>
              <a:gd name="connsiteY7" fmla="*/ 56878 h 163333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  <a:gd name="connsiteX0" fmla="*/ 0 w 809040"/>
              <a:gd name="connsiteY0" fmla="*/ 126678 h 161956"/>
              <a:gd name="connsiteX1" fmla="*/ 81686 w 809040"/>
              <a:gd name="connsiteY1" fmla="*/ 13924 h 161956"/>
              <a:gd name="connsiteX2" fmla="*/ 199901 w 809040"/>
              <a:gd name="connsiteY2" fmla="*/ 161953 h 161956"/>
              <a:gd name="connsiteX3" fmla="*/ 305731 w 809040"/>
              <a:gd name="connsiteY3" fmla="*/ 9096 h 161956"/>
              <a:gd name="connsiteX4" fmla="*/ 426048 w 809040"/>
              <a:gd name="connsiteY4" fmla="*/ 133607 h 161956"/>
              <a:gd name="connsiteX5" fmla="*/ 520118 w 809040"/>
              <a:gd name="connsiteY5" fmla="*/ 65 h 161956"/>
              <a:gd name="connsiteX6" fmla="*/ 608734 w 809040"/>
              <a:gd name="connsiteY6" fmla="*/ 62430 h 161956"/>
              <a:gd name="connsiteX7" fmla="*/ 809040 w 809040"/>
              <a:gd name="connsiteY7" fmla="*/ 55501 h 16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9040" h="161956">
                <a:moveTo>
                  <a:pt x="0" y="126678"/>
                </a:moveTo>
                <a:cubicBezTo>
                  <a:pt x="36256" y="64947"/>
                  <a:pt x="19396" y="22531"/>
                  <a:pt x="81686" y="13924"/>
                </a:cubicBezTo>
                <a:cubicBezTo>
                  <a:pt x="143976" y="5317"/>
                  <a:pt x="138416" y="162758"/>
                  <a:pt x="199901" y="161953"/>
                </a:cubicBezTo>
                <a:cubicBezTo>
                  <a:pt x="261386" y="161148"/>
                  <a:pt x="243896" y="18649"/>
                  <a:pt x="305731" y="9096"/>
                </a:cubicBezTo>
                <a:cubicBezTo>
                  <a:pt x="367566" y="-457"/>
                  <a:pt x="361344" y="139941"/>
                  <a:pt x="426048" y="133607"/>
                </a:cubicBezTo>
                <a:cubicBezTo>
                  <a:pt x="490752" y="127273"/>
                  <a:pt x="465525" y="2270"/>
                  <a:pt x="520118" y="65"/>
                </a:cubicBezTo>
                <a:cubicBezTo>
                  <a:pt x="574711" y="-2140"/>
                  <a:pt x="560580" y="53191"/>
                  <a:pt x="608734" y="62430"/>
                </a:cubicBezTo>
                <a:cubicBezTo>
                  <a:pt x="656888" y="71669"/>
                  <a:pt x="809040" y="55501"/>
                  <a:pt x="809040" y="55501"/>
                </a:cubicBezTo>
              </a:path>
            </a:pathLst>
          </a:custGeom>
          <a:ln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矢印コネクタ 47"/>
          <p:cNvCxnSpPr/>
          <p:nvPr/>
        </p:nvCxnSpPr>
        <p:spPr>
          <a:xfrm flipV="1">
            <a:off x="4736851" y="1860877"/>
            <a:ext cx="391708" cy="39376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正方形/長方形 57"/>
          <p:cNvSpPr/>
          <p:nvPr/>
        </p:nvSpPr>
        <p:spPr>
          <a:xfrm>
            <a:off x="4933634" y="2059961"/>
            <a:ext cx="748923" cy="63607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660066"/>
                </a:solidFill>
                <a:latin typeface="Symbol" charset="2"/>
                <a:cs typeface="Symbol" charset="2"/>
              </a:rPr>
              <a:t>p</a:t>
            </a:r>
            <a:r>
              <a:rPr lang="en-US" altLang="ja-JP" b="1" baseline="30000" dirty="0" smtClean="0">
                <a:solidFill>
                  <a:srgbClr val="660066"/>
                </a:solidFill>
              </a:rPr>
              <a:t>0</a:t>
            </a:r>
            <a:br>
              <a:rPr lang="en-US" altLang="ja-JP" b="1" baseline="30000" dirty="0" smtClean="0">
                <a:solidFill>
                  <a:srgbClr val="660066"/>
                </a:solidFill>
              </a:rPr>
            </a:br>
            <a:r>
              <a:rPr lang="en-US" altLang="ja-JP" sz="800" baseline="30000" dirty="0" smtClean="0">
                <a:solidFill>
                  <a:srgbClr val="660066"/>
                </a:solidFill>
              </a:rPr>
              <a:t> </a:t>
            </a:r>
          </a:p>
          <a:p>
            <a:r>
              <a:rPr lang="en-US" altLang="ja-JP" b="1" baseline="30000" dirty="0" smtClean="0">
                <a:solidFill>
                  <a:srgbClr val="660066"/>
                </a:solidFill>
              </a:rPr>
              <a:t>(surface)</a:t>
            </a:r>
            <a:endParaRPr lang="ja-JP" altLang="en-US" baseline="30000" dirty="0">
              <a:solidFill>
                <a:srgbClr val="660066"/>
              </a:solidFill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4834783" y="1036725"/>
            <a:ext cx="287258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g</a:t>
            </a:r>
            <a:endParaRPr lang="ja-JP" altLang="en-US" baseline="30000" dirty="0">
              <a:solidFill>
                <a:srgbClr val="008000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1596508" y="4229241"/>
            <a:ext cx="1545155" cy="631362"/>
          </a:xfrm>
          <a:prstGeom prst="ellipse">
            <a:avLst/>
          </a:prstGeom>
          <a:noFill/>
          <a:ln w="19050" cmpd="sng">
            <a:solidFill>
              <a:srgbClr val="66006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7058010" y="3534237"/>
            <a:ext cx="1249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660066"/>
                </a:solidFill>
              </a:rPr>
              <a:t>N</a:t>
            </a:r>
            <a:r>
              <a:rPr lang="en-US" altLang="ja-JP" baseline="-25000" dirty="0" smtClean="0">
                <a:solidFill>
                  <a:srgbClr val="660066"/>
                </a:solidFill>
              </a:rPr>
              <a:t> </a:t>
            </a:r>
            <a:r>
              <a:rPr lang="en-US" altLang="ja-JP" dirty="0" smtClean="0">
                <a:solidFill>
                  <a:srgbClr val="660066"/>
                </a:solidFill>
              </a:rPr>
              <a:t>(A+A)</a:t>
            </a:r>
          </a:p>
          <a:p>
            <a:pPr algn="ctr"/>
            <a:r>
              <a:rPr lang="en-US" altLang="ja-JP" dirty="0" err="1" smtClean="0">
                <a:solidFill>
                  <a:srgbClr val="660066"/>
                </a:solidFill>
              </a:rPr>
              <a:t>N</a:t>
            </a:r>
            <a:r>
              <a:rPr lang="en-US" altLang="ja-JP" baseline="-25000" dirty="0" err="1" smtClean="0">
                <a:solidFill>
                  <a:srgbClr val="660066"/>
                </a:solidFill>
              </a:rPr>
              <a:t>coll</a:t>
            </a:r>
            <a:r>
              <a:rPr lang="en-US" altLang="ja-JP" dirty="0" smtClean="0">
                <a:solidFill>
                  <a:srgbClr val="660066"/>
                </a:solidFill>
              </a:rPr>
              <a:t> N(</a:t>
            </a:r>
            <a:r>
              <a:rPr lang="en-US" altLang="ja-JP" dirty="0" err="1" smtClean="0">
                <a:solidFill>
                  <a:srgbClr val="660066"/>
                </a:solidFill>
              </a:rPr>
              <a:t>p+p</a:t>
            </a:r>
            <a:r>
              <a:rPr lang="en-US" altLang="ja-JP" dirty="0" smtClean="0">
                <a:solidFill>
                  <a:srgbClr val="660066"/>
                </a:solidFill>
              </a:rPr>
              <a:t>)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6500301" y="3664806"/>
            <a:ext cx="655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660066"/>
                </a:solidFill>
              </a:rPr>
              <a:t>R</a:t>
            </a:r>
            <a:r>
              <a:rPr lang="en-US" altLang="ja-JP" baseline="-25000" dirty="0">
                <a:solidFill>
                  <a:srgbClr val="660066"/>
                </a:solidFill>
              </a:rPr>
              <a:t>AA</a:t>
            </a:r>
            <a:r>
              <a:rPr lang="en-US" altLang="ja-JP" dirty="0">
                <a:solidFill>
                  <a:srgbClr val="660066"/>
                </a:solidFill>
              </a:rPr>
              <a:t> = </a:t>
            </a:r>
            <a:endParaRPr lang="ja-JP" altLang="en-US" dirty="0"/>
          </a:p>
        </p:txBody>
      </p:sp>
      <p:cxnSp>
        <p:nvCxnSpPr>
          <p:cNvPr id="38" name="直線コネクタ 37"/>
          <p:cNvCxnSpPr/>
          <p:nvPr/>
        </p:nvCxnSpPr>
        <p:spPr>
          <a:xfrm>
            <a:off x="7105338" y="3886335"/>
            <a:ext cx="1143436" cy="2541"/>
          </a:xfrm>
          <a:prstGeom prst="line">
            <a:avLst/>
          </a:prstGeom>
          <a:ln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>
          <a:xfrm>
            <a:off x="6241726" y="4260431"/>
            <a:ext cx="26940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660066"/>
                </a:solidFill>
              </a:rPr>
              <a:t>relative </a:t>
            </a:r>
            <a:r>
              <a:rPr lang="en-US" altLang="ja-JP" dirty="0">
                <a:solidFill>
                  <a:srgbClr val="660066"/>
                </a:solidFill>
              </a:rPr>
              <a:t>yield </a:t>
            </a:r>
            <a:r>
              <a:rPr lang="en-US" altLang="ja-JP" dirty="0" smtClean="0">
                <a:solidFill>
                  <a:srgbClr val="660066"/>
                </a:solidFill>
              </a:rPr>
              <a:t>with respect to a simple independent superposition of </a:t>
            </a:r>
            <a:r>
              <a:rPr lang="en-US" altLang="ja-JP" dirty="0" err="1">
                <a:solidFill>
                  <a:srgbClr val="660066"/>
                </a:solidFill>
              </a:rPr>
              <a:t>pp</a:t>
            </a:r>
            <a:r>
              <a:rPr lang="en-US" altLang="ja-JP" dirty="0">
                <a:solidFill>
                  <a:srgbClr val="660066"/>
                </a:solidFill>
              </a:rPr>
              <a:t> data</a:t>
            </a:r>
          </a:p>
        </p:txBody>
      </p:sp>
      <p:graphicFrame>
        <p:nvGraphicFramePr>
          <p:cNvPr id="47" name="表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955900"/>
              </p:ext>
            </p:extLst>
          </p:nvPr>
        </p:nvGraphicFramePr>
        <p:xfrm>
          <a:off x="286382" y="1570235"/>
          <a:ext cx="3150205" cy="1112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19460"/>
                <a:gridCol w="921404"/>
                <a:gridCol w="8093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0" dirty="0" err="1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altLang="ja-JP" b="0" baseline="-2500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altLang="ja-JP" b="0" baseline="-25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b="0" baseline="0" dirty="0" smtClean="0">
                          <a:solidFill>
                            <a:schemeClr val="tx1"/>
                          </a:solidFill>
                        </a:rPr>
                        <a:t>&gt; 5 </a:t>
                      </a:r>
                      <a:r>
                        <a:rPr lang="en-US" altLang="ja-JP" b="0" baseline="0" dirty="0" err="1" smtClean="0">
                          <a:solidFill>
                            <a:schemeClr val="tx1"/>
                          </a:solidFill>
                        </a:rPr>
                        <a:t>GeV</a:t>
                      </a:r>
                      <a:r>
                        <a:rPr lang="en-US" altLang="ja-JP" b="0" baseline="0" dirty="0" smtClean="0">
                          <a:solidFill>
                            <a:schemeClr val="tx1"/>
                          </a:solidFill>
                        </a:rPr>
                        <a:t>/c</a:t>
                      </a:r>
                      <a:endParaRPr kumimoji="1" lang="ja-JP" altLang="en-US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0" dirty="0" smtClean="0">
                          <a:solidFill>
                            <a:schemeClr val="tx1"/>
                          </a:solidFill>
                          <a:latin typeface="+mn-lt"/>
                          <a:cs typeface="Symbol" charset="2"/>
                        </a:rPr>
                        <a:t>hadron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0" dirty="0" err="1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altLang="ja-JP" b="0" baseline="30000" dirty="0" err="1" smtClean="0">
                          <a:solidFill>
                            <a:schemeClr val="tx1"/>
                          </a:solidFill>
                        </a:rPr>
                        <a:t>dir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>
                        <a:alpha val="3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0000"/>
                          </a:solidFill>
                        </a:rPr>
                        <a:t>R</a:t>
                      </a:r>
                      <a:r>
                        <a:rPr kumimoji="1" lang="en-US" altLang="ja-JP" baseline="-25000" dirty="0" smtClean="0">
                          <a:solidFill>
                            <a:srgbClr val="000000"/>
                          </a:solidFill>
                        </a:rPr>
                        <a:t>AA</a:t>
                      </a:r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&lt; 1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Symbol" charset="2"/>
                        <a:cs typeface="Symbol" charset="2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~ 1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Symbol" charset="2"/>
                        <a:cs typeface="Symbol" charset="2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>
                        <a:alpha val="3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000000"/>
                          </a:solidFill>
                        </a:rPr>
                        <a:t>v</a:t>
                      </a:r>
                      <a:r>
                        <a:rPr lang="en-US" altLang="ja-JP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&gt; 0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Symbol" charset="2"/>
                        <a:cs typeface="Symbol" charset="2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006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~ 0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Symbol" charset="2"/>
                        <a:cs typeface="Symbol" charset="2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67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2591</TotalTime>
  <Words>1953</Words>
  <Application>Microsoft Macintosh PowerPoint</Application>
  <PresentationFormat>画面に合わせる (4:3)</PresentationFormat>
  <Paragraphs>386</Paragraphs>
  <Slides>26</Slides>
  <Notes>4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8" baseType="lpstr">
      <vt:lpstr>ホワイト</vt:lpstr>
      <vt:lpstr>Photo Editor Photo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Univ. of Tsukuba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Esumi ShinIchi</dc:creator>
  <cp:lastModifiedBy>Esumi ShinIchi</cp:lastModifiedBy>
  <cp:revision>157</cp:revision>
  <cp:lastPrinted>2014-10-11T05:30:17Z</cp:lastPrinted>
  <dcterms:created xsi:type="dcterms:W3CDTF">2014-09-16T03:45:34Z</dcterms:created>
  <dcterms:modified xsi:type="dcterms:W3CDTF">2014-10-11T17:47:24Z</dcterms:modified>
</cp:coreProperties>
</file>